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
  </p:notesMasterIdLst>
  <p:handoutMasterIdLst>
    <p:handoutMasterId r:id="rId6"/>
  </p:handoutMasterIdLst>
  <p:sldIdLst>
    <p:sldId id="341" r:id="rId2"/>
    <p:sldId id="367" r:id="rId3"/>
    <p:sldId id="386" r:id="rId4"/>
  </p:sldIdLst>
  <p:sldSz cx="9144000" cy="6858000" type="screen4x3"/>
  <p:notesSz cx="7315200" cy="96012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p15:clr>
            <a:srgbClr val="A4A3A4"/>
          </p15:clr>
        </p15:guide>
        <p15:guide id="11" orient="horz" pos="216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D00"/>
    <a:srgbClr val="ED8B00"/>
    <a:srgbClr val="DB291C"/>
    <a:srgbClr val="FF9900"/>
    <a:srgbClr val="C00000"/>
    <a:srgbClr val="3C8A2E"/>
    <a:srgbClr val="DCDCDC"/>
    <a:srgbClr val="B4B4B4"/>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984" autoAdjust="0"/>
  </p:normalViewPr>
  <p:slideViewPr>
    <p:cSldViewPr snapToGrid="0" showGuides="1">
      <p:cViewPr varScale="1">
        <p:scale>
          <a:sx n="115" d="100"/>
          <a:sy n="115" d="100"/>
        </p:scale>
        <p:origin x="1530" y="108"/>
      </p:cViewPr>
      <p:guideLst>
        <p:guide/>
        <p:guide orient="horz" pos="2160"/>
      </p:guideLst>
    </p:cSldViewPr>
  </p:slideViewPr>
  <p:outlineViewPr>
    <p:cViewPr>
      <p:scale>
        <a:sx n="33" d="100"/>
        <a:sy n="33" d="100"/>
      </p:scale>
      <p:origin x="0" y="-5919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57" d="100"/>
          <a:sy n="57" d="100"/>
        </p:scale>
        <p:origin x="1992" y="9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70138" cy="479539"/>
          </a:xfrm>
          <a:prstGeom prst="rect">
            <a:avLst/>
          </a:prstGeom>
        </p:spPr>
        <p:txBody>
          <a:bodyPr vert="horz" lIns="90913" tIns="45457" rIns="90913" bIns="45457" rtlCol="0"/>
          <a:lstStyle>
            <a:lvl1pPr algn="l">
              <a:defRPr sz="11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4143427" y="1"/>
            <a:ext cx="3170138" cy="479539"/>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Arial" panose="020B0604020202020204" pitchFamily="34" charset="0"/>
              </a:rPr>
              <a:t>1/7/2020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4" y="9120173"/>
            <a:ext cx="3170138" cy="479539"/>
          </a:xfrm>
          <a:prstGeom prst="rect">
            <a:avLst/>
          </a:prstGeom>
        </p:spPr>
        <p:txBody>
          <a:bodyPr vert="horz" lIns="90913" tIns="45457" rIns="90913" bIns="45457" rtlCol="0" anchor="b"/>
          <a:lstStyle>
            <a:lvl1pPr algn="l">
              <a:defRPr sz="11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4143427" y="9120173"/>
            <a:ext cx="3170138" cy="479539"/>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8478" tIns="49238" rIns="98478" bIns="49238"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143589" y="1"/>
            <a:ext cx="3169920" cy="480060"/>
          </a:xfrm>
          <a:prstGeom prst="rect">
            <a:avLst/>
          </a:prstGeom>
        </p:spPr>
        <p:txBody>
          <a:bodyPr vert="horz" lIns="98478" tIns="49238" rIns="98478" bIns="49238" rtlCol="0"/>
          <a:lstStyle>
            <a:lvl1pPr algn="r">
              <a:defRPr sz="1200">
                <a:latin typeface="Arial" panose="020B0604020202020204" pitchFamily="34" charset="0"/>
              </a:defRPr>
            </a:lvl1pPr>
          </a:lstStyle>
          <a:p>
            <a:fld id="{0BA5BBE4-AEA3-489A-A28E-0C2FAF2506E3}" type="datetimeFigureOut">
              <a:rPr lang="en-US" smtClean="0"/>
              <a:pPr/>
              <a:t>1/7/2020</a:t>
            </a:fld>
            <a:endParaRPr lang="en-US" dirty="0"/>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8478" tIns="49238" rIns="98478" bIns="49238"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8478" tIns="49238" rIns="98478" bIns="49238" rtlCol="0" anchor="b"/>
          <a:lstStyle>
            <a:lvl1pPr algn="r">
              <a:defRPr sz="1200">
                <a:latin typeface="Arial" panose="020B060402020202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US" smtClean="0"/>
              <a:pPr/>
              <a:t>1</a:t>
            </a:fld>
            <a:endParaRPr lang="en-US" dirty="0"/>
          </a:p>
        </p:txBody>
      </p:sp>
    </p:spTree>
    <p:extLst>
      <p:ext uri="{BB962C8B-B14F-4D97-AF65-F5344CB8AC3E}">
        <p14:creationId xmlns:p14="http://schemas.microsoft.com/office/powerpoint/2010/main" val="39470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0"/>
          </p:nvPr>
        </p:nvSpPr>
        <p:spPr/>
        <p:txBody>
          <a:bodyPr/>
          <a:lstStyle/>
          <a:p>
            <a:fld id="{C0F4A2C8-6C88-4E71-83EE-698B9D4FE22F}" type="slidenum">
              <a:rPr lang="en-US" smtClean="0"/>
              <a:pPr/>
              <a:t>2</a:t>
            </a:fld>
            <a:endParaRPr lang="en-US" dirty="0"/>
          </a:p>
        </p:txBody>
      </p:sp>
    </p:spTree>
    <p:extLst>
      <p:ext uri="{BB962C8B-B14F-4D97-AF65-F5344CB8AC3E}">
        <p14:creationId xmlns:p14="http://schemas.microsoft.com/office/powerpoint/2010/main" val="3876004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a:xfrm>
            <a:off x="4143375" y="9120188"/>
            <a:ext cx="3170238" cy="481012"/>
          </a:xfrm>
          <a:prstGeom prst="rect">
            <a:avLst/>
          </a:prstGeom>
        </p:spPr>
        <p:txBody>
          <a:bodyPr/>
          <a:lstStyle/>
          <a:p>
            <a:fld id="{B1FEB637-BC42-497E-9119-65CA0380A6EE}" type="slidenum">
              <a:rPr lang="en-GB" smtClean="0"/>
              <a:t>3</a:t>
            </a:fld>
            <a:endParaRPr lang="en-GB"/>
          </a:p>
        </p:txBody>
      </p:sp>
    </p:spTree>
    <p:extLst>
      <p:ext uri="{BB962C8B-B14F-4D97-AF65-F5344CB8AC3E}">
        <p14:creationId xmlns:p14="http://schemas.microsoft.com/office/powerpoint/2010/main" val="583615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smtClean="0"/>
              <a:t>Click icon to add picture</a:t>
            </a:r>
            <a:endParaRPr lang="en-US" noProof="0" dirty="0"/>
          </a:p>
        </p:txBody>
      </p:sp>
      <p:sp>
        <p:nvSpPr>
          <p:cNvPr id="2" name="Title 1"/>
          <p:cNvSpPr>
            <a:spLocks noGrp="1"/>
          </p:cNvSpPr>
          <p:nvPr>
            <p:ph type="ctrTitle"/>
          </p:nvPr>
        </p:nvSpPr>
        <p:spPr bwMode="gray">
          <a:xfrm>
            <a:off x="377991" y="5549440"/>
            <a:ext cx="4194009" cy="324000"/>
          </a:xfrm>
        </p:spPr>
        <p:txBody>
          <a:bodyPr anchor="t" anchorCtr="0">
            <a:noAutofit/>
          </a:bodyPr>
          <a:lstStyle>
            <a:lvl1pPr algn="l">
              <a:lnSpc>
                <a:spcPct val="100000"/>
              </a:lnSpc>
              <a:defRPr sz="180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29"/>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2104557831"/>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Tree>
    <p:extLst>
      <p:ext uri="{BB962C8B-B14F-4D97-AF65-F5344CB8AC3E}">
        <p14:creationId xmlns:p14="http://schemas.microsoft.com/office/powerpoint/2010/main" val="2879515099"/>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864277" cy="4752975"/>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8868815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7200"/>
            <a:ext cx="6958012" cy="4759584"/>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83856764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2673754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rmAutofit/>
          </a:bodyPr>
          <a:lstStyle>
            <a:lvl1pPr>
              <a:spcBef>
                <a:spcPts val="3600"/>
              </a:spcBef>
              <a:defRPr sz="2800">
                <a:solidFill>
                  <a:schemeClr val="bg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252248670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rmAutofit/>
          </a:bodyPr>
          <a:lstStyle>
            <a:lvl1pPr>
              <a:spcBef>
                <a:spcPts val="3600"/>
              </a:spcBef>
              <a:defRPr sz="28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Edit Master text styles</a:t>
            </a:r>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88"/>
            <a:ext cx="6958012" cy="4716463"/>
          </a:xfrm>
          <a:prstGeom prst="rect">
            <a:avLst/>
          </a:prstGeom>
        </p:spPr>
        <p:txBody>
          <a:bodyPr/>
          <a:lstStyle>
            <a:lvl1pPr>
              <a:tabLst>
                <a:tab pos="6729413" algn="r"/>
              </a:tabLst>
              <a:defRPr/>
            </a:lvl1pPr>
            <a:lvl2pPr>
              <a:tabLst>
                <a:tab pos="6729413" algn="r"/>
              </a:tabLst>
              <a:defRPr/>
            </a:lvl2pPr>
            <a:lvl3pPr>
              <a:tabLst>
                <a:tab pos="6729413" algn="r"/>
              </a:tabLst>
              <a:defRPr/>
            </a:lvl3pPr>
            <a:lvl4pPr>
              <a:tabLst>
                <a:tab pos="6729413" algn="r"/>
              </a:tabLst>
              <a:defRPr/>
            </a:lvl4pPr>
            <a:lvl5pPr>
              <a:tabLst>
                <a:tab pos="5029200" algn="r"/>
              </a:tabLst>
              <a:defRPr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hasCustomPrompt="1"/>
          </p:nvPr>
        </p:nvSpPr>
        <p:spPr>
          <a:xfrm>
            <a:off x="376239" y="317499"/>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smtClean="0"/>
              <a:t>Click icon to add picture</a:t>
            </a:r>
            <a:endParaRPr lang="en-US" noProof="0" dirty="0"/>
          </a:p>
        </p:txBody>
      </p:sp>
      <p:sp>
        <p:nvSpPr>
          <p:cNvPr id="6" name="Content Placeholder 3"/>
          <p:cNvSpPr>
            <a:spLocks noGrp="1"/>
          </p:cNvSpPr>
          <p:nvPr>
            <p:ph sz="quarter" idx="10"/>
          </p:nvPr>
        </p:nvSpPr>
        <p:spPr>
          <a:xfrm>
            <a:off x="376238" y="1665288"/>
            <a:ext cx="3342322"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noProof="0" smtClean="0"/>
              <a:t>Click to edit Master title style</a:t>
            </a:r>
            <a:endParaRPr lang="en-US" noProof="0" dirty="0"/>
          </a:p>
        </p:txBody>
      </p:sp>
      <p:sp>
        <p:nvSpPr>
          <p:cNvPr id="14" name="Text Placeholder 18"/>
          <p:cNvSpPr>
            <a:spLocks noGrp="1"/>
          </p:cNvSpPr>
          <p:nvPr>
            <p:ph idx="1"/>
          </p:nvPr>
        </p:nvSpPr>
        <p:spPr>
          <a:xfrm>
            <a:off x="376238" y="1665288"/>
            <a:ext cx="8374062" cy="4716463"/>
          </a:xfrm>
          <a:prstGeom prst="rect">
            <a:avLst/>
          </a:prstGeom>
        </p:spPr>
        <p:txBody>
          <a:bodyPr vert="horz" lIns="0" tIns="0" rIns="0" bIns="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6985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smtClean="0"/>
              <a:t>Click icon to add picture</a:t>
            </a:r>
            <a:endParaRPr lang="en-US" noProof="0" dirty="0"/>
          </a:p>
        </p:txBody>
      </p:sp>
      <p:sp>
        <p:nvSpPr>
          <p:cNvPr id="2" name="Title 1"/>
          <p:cNvSpPr>
            <a:spLocks noGrp="1"/>
          </p:cNvSpPr>
          <p:nvPr>
            <p:ph type="ctrTitle"/>
          </p:nvPr>
        </p:nvSpPr>
        <p:spPr bwMode="gray">
          <a:xfrm>
            <a:off x="376238" y="5549440"/>
            <a:ext cx="4195762" cy="324000"/>
          </a:xfrm>
        </p:spPr>
        <p:txBody>
          <a:bodyPr anchor="t" anchorCtr="0">
            <a:noAutofit/>
          </a:bodyPr>
          <a:lstStyle>
            <a:lvl1pPr algn="l">
              <a:lnSpc>
                <a:spcPct val="100000"/>
              </a:lnSpc>
              <a:defRPr sz="1800"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38" y="5864229"/>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2783079461"/>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6985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700213"/>
            <a:ext cx="8374062" cy="4678986"/>
          </a:xfrm>
          <a:prstGeom prst="rect">
            <a:avLst/>
          </a:prstGeom>
        </p:spPr>
        <p:txBody>
          <a:bodyPr vert="horz" lIns="0" tIns="0" rIns="0" bIns="0" rtlCol="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41277893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39" y="2051999"/>
            <a:ext cx="8391524" cy="4069013"/>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376239" y="1700213"/>
            <a:ext cx="8391524" cy="357187"/>
          </a:xfrm>
        </p:spPr>
        <p:txBody>
          <a:bodyPr/>
          <a:lstStyle/>
          <a:p>
            <a:pPr lvl="0"/>
            <a:r>
              <a:rPr lang="en-US" noProof="0" smtClean="0"/>
              <a:t>Edit Master text styles</a:t>
            </a:r>
          </a:p>
        </p:txBody>
      </p:sp>
      <p:sp>
        <p:nvSpPr>
          <p:cNvPr id="19" name="Text Placeholder 7"/>
          <p:cNvSpPr>
            <a:spLocks noGrp="1"/>
          </p:cNvSpPr>
          <p:nvPr>
            <p:ph type="body" sz="quarter" idx="23"/>
          </p:nvPr>
        </p:nvSpPr>
        <p:spPr>
          <a:xfrm>
            <a:off x="376238" y="6121013"/>
            <a:ext cx="8391525" cy="260737"/>
          </a:xfrm>
        </p:spPr>
        <p:txBody>
          <a:bodyPr>
            <a:normAutofit/>
          </a:bodyPr>
          <a:lstStyle>
            <a:lvl1pPr>
              <a:spcAft>
                <a:spcPts val="0"/>
              </a:spcAft>
              <a:defRPr sz="900"/>
            </a:lvl1pPr>
          </a:lstStyle>
          <a:p>
            <a:pPr lvl="0"/>
            <a:r>
              <a:rPr lang="en-US" noProof="0" smtClean="0"/>
              <a:t>Edit Master text styles</a:t>
            </a:r>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4"/>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376237" y="1665289"/>
            <a:ext cx="2671763" cy="392112"/>
          </a:xfrm>
        </p:spPr>
        <p:txBody>
          <a:bodyPr/>
          <a:lstStyle/>
          <a:p>
            <a:pPr lvl="0"/>
            <a:r>
              <a:rPr lang="en-US" noProof="0" smtClean="0"/>
              <a:t>Edit Master text styles</a:t>
            </a:r>
          </a:p>
        </p:txBody>
      </p:sp>
      <p:sp>
        <p:nvSpPr>
          <p:cNvPr id="7" name="Chart Placeholder 3"/>
          <p:cNvSpPr>
            <a:spLocks noGrp="1"/>
          </p:cNvSpPr>
          <p:nvPr>
            <p:ph type="chart" sz="quarter" idx="19"/>
          </p:nvPr>
        </p:nvSpPr>
        <p:spPr>
          <a:xfrm>
            <a:off x="3227388" y="2051999"/>
            <a:ext cx="2671212" cy="4069014"/>
          </a:xfrm>
          <a:prstGeom prst="rect">
            <a:avLst/>
          </a:prstGeom>
        </p:spPr>
        <p:txBody>
          <a:bodyPr/>
          <a:lstStyle/>
          <a:p>
            <a:r>
              <a:rPr lang="en-US" noProof="0" smtClean="0"/>
              <a:t>Click icon to add chart</a:t>
            </a:r>
            <a:endParaRPr lang="en-US" noProof="0" dirty="0"/>
          </a:p>
        </p:txBody>
      </p:sp>
      <p:sp>
        <p:nvSpPr>
          <p:cNvPr id="8" name="Text Placeholder 8"/>
          <p:cNvSpPr>
            <a:spLocks noGrp="1"/>
          </p:cNvSpPr>
          <p:nvPr>
            <p:ph type="body" sz="quarter" idx="20"/>
          </p:nvPr>
        </p:nvSpPr>
        <p:spPr>
          <a:xfrm>
            <a:off x="3227388" y="1665289"/>
            <a:ext cx="2671211" cy="392112"/>
          </a:xfrm>
        </p:spPr>
        <p:txBody>
          <a:bodyPr/>
          <a:lstStyle/>
          <a:p>
            <a:pPr lvl="0"/>
            <a:r>
              <a:rPr lang="en-US" noProof="0" smtClean="0"/>
              <a:t>Edit Master text styles</a:t>
            </a:r>
          </a:p>
        </p:txBody>
      </p:sp>
      <p:sp>
        <p:nvSpPr>
          <p:cNvPr id="9" name="Chart Placeholder 3"/>
          <p:cNvSpPr>
            <a:spLocks noGrp="1"/>
          </p:cNvSpPr>
          <p:nvPr>
            <p:ph type="chart" sz="quarter" idx="21"/>
          </p:nvPr>
        </p:nvSpPr>
        <p:spPr>
          <a:xfrm>
            <a:off x="6094797" y="2051999"/>
            <a:ext cx="2672965" cy="4069014"/>
          </a:xfrm>
          <a:prstGeom prst="rect">
            <a:avLst/>
          </a:prstGeom>
        </p:spPr>
        <p:txBody>
          <a:bodyPr/>
          <a:lstStyle/>
          <a:p>
            <a:r>
              <a:rPr lang="en-US" noProof="0" smtClean="0"/>
              <a:t>Click icon to add chart</a:t>
            </a:r>
            <a:endParaRPr lang="en-US" noProof="0" dirty="0"/>
          </a:p>
        </p:txBody>
      </p:sp>
      <p:sp>
        <p:nvSpPr>
          <p:cNvPr id="10" name="Text Placeholder 8"/>
          <p:cNvSpPr>
            <a:spLocks noGrp="1"/>
          </p:cNvSpPr>
          <p:nvPr>
            <p:ph type="body" sz="quarter" idx="22"/>
          </p:nvPr>
        </p:nvSpPr>
        <p:spPr>
          <a:xfrm>
            <a:off x="6094797" y="1659145"/>
            <a:ext cx="2672966" cy="398256"/>
          </a:xfrm>
        </p:spPr>
        <p:txBody>
          <a:bodyPr/>
          <a:lstStyle/>
          <a:p>
            <a:pPr lvl="0"/>
            <a:r>
              <a:rPr lang="en-US" noProof="0" smtClean="0"/>
              <a:t>Edit Master text styles</a:t>
            </a:r>
          </a:p>
        </p:txBody>
      </p:sp>
      <p:sp>
        <p:nvSpPr>
          <p:cNvPr id="12" name="Text Placeholder 7"/>
          <p:cNvSpPr>
            <a:spLocks noGrp="1"/>
          </p:cNvSpPr>
          <p:nvPr>
            <p:ph type="body" sz="quarter" idx="23"/>
          </p:nvPr>
        </p:nvSpPr>
        <p:spPr>
          <a:xfrm>
            <a:off x="376237" y="6121013"/>
            <a:ext cx="8374064" cy="260737"/>
          </a:xfrm>
        </p:spPr>
        <p:txBody>
          <a:bodyPr>
            <a:normAutofit/>
          </a:bodyPr>
          <a:lstStyle>
            <a:lvl1pPr>
              <a:spcAft>
                <a:spcPts val="0"/>
              </a:spcAft>
              <a:defRPr sz="900"/>
            </a:lvl1pPr>
          </a:lstStyle>
          <a:p>
            <a:pPr lvl="0"/>
            <a:r>
              <a:rPr lang="en-US" noProof="0" smtClean="0"/>
              <a:t>Edit Master text styles</a:t>
            </a:r>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499"/>
            <a:ext cx="8402002"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8" y="651600"/>
            <a:ext cx="840200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8" name="Title Placeholder 1"/>
          <p:cNvSpPr>
            <a:spLocks noGrp="1"/>
          </p:cNvSpPr>
          <p:nvPr>
            <p:ph type="title" hasCustomPrompt="1"/>
          </p:nvPr>
        </p:nvSpPr>
        <p:spPr>
          <a:xfrm>
            <a:off x="376237" y="317500"/>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1" name="Content Placeholder 3"/>
          <p:cNvSpPr>
            <a:spLocks noGrp="1"/>
          </p:cNvSpPr>
          <p:nvPr>
            <p:ph sz="quarter" idx="10"/>
          </p:nvPr>
        </p:nvSpPr>
        <p:spPr>
          <a:xfrm>
            <a:off x="376237" y="1665288"/>
            <a:ext cx="3979185"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Content Placeholder 3"/>
          <p:cNvSpPr>
            <a:spLocks noGrp="1"/>
          </p:cNvSpPr>
          <p:nvPr>
            <p:ph sz="quarter" idx="20"/>
          </p:nvPr>
        </p:nvSpPr>
        <p:spPr>
          <a:xfrm>
            <a:off x="4787999" y="1665288"/>
            <a:ext cx="3979763"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3103631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665288"/>
            <a:ext cx="4016374"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Chart Placeholder 2"/>
          <p:cNvSpPr>
            <a:spLocks noGrp="1"/>
          </p:cNvSpPr>
          <p:nvPr>
            <p:ph type="chart" sz="quarter" idx="21"/>
          </p:nvPr>
        </p:nvSpPr>
        <p:spPr>
          <a:xfrm>
            <a:off x="4755917" y="2125013"/>
            <a:ext cx="4011846"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smtClean="0"/>
              <a:t>Edit Master text styles</a:t>
            </a:r>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7" y="6121013"/>
            <a:ext cx="8391525" cy="260737"/>
          </a:xfrm>
        </p:spPr>
        <p:txBody>
          <a:bodyPr>
            <a:normAutofit/>
          </a:bodyPr>
          <a:lstStyle>
            <a:lvl1pPr>
              <a:spcAft>
                <a:spcPts val="0"/>
              </a:spcAft>
              <a:defRPr sz="900"/>
            </a:lvl1pPr>
          </a:lstStyle>
          <a:p>
            <a:pPr lvl="0"/>
            <a:r>
              <a:rPr lang="en-US" noProof="0" smtClean="0"/>
              <a:t>Edit Master text styles</a:t>
            </a:r>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5915" y="2125013"/>
            <a:ext cx="4011847"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6" y="1665288"/>
            <a:ext cx="4011847" cy="420687"/>
          </a:xfrm>
        </p:spPr>
        <p:txBody>
          <a:bodyPr/>
          <a:lstStyle/>
          <a:p>
            <a:pPr lvl="0"/>
            <a:r>
              <a:rPr lang="en-US" noProof="0" smtClean="0"/>
              <a:t>Edit Master text styles</a:t>
            </a:r>
          </a:p>
        </p:txBody>
      </p:sp>
      <p:sp>
        <p:nvSpPr>
          <p:cNvPr id="11"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7" y="6121013"/>
            <a:ext cx="8374064" cy="260737"/>
          </a:xfrm>
        </p:spPr>
        <p:txBody>
          <a:bodyPr>
            <a:normAutofit/>
          </a:bodyPr>
          <a:lstStyle>
            <a:lvl1pPr>
              <a:spcAft>
                <a:spcPts val="0"/>
              </a:spcAft>
              <a:defRPr sz="900"/>
            </a:lvl1pPr>
          </a:lstStyle>
          <a:p>
            <a:pPr lvl="0"/>
            <a:r>
              <a:rPr lang="en-US" noProof="0" smtClean="0"/>
              <a:t>Edit Master text styles</a:t>
            </a:r>
          </a:p>
        </p:txBody>
      </p:sp>
      <p:sp>
        <p:nvSpPr>
          <p:cNvPr id="9" name="Chart Placeholder 2"/>
          <p:cNvSpPr>
            <a:spLocks noGrp="1"/>
          </p:cNvSpPr>
          <p:nvPr>
            <p:ph type="chart" sz="quarter" idx="24"/>
          </p:nvPr>
        </p:nvSpPr>
        <p:spPr>
          <a:xfrm>
            <a:off x="376238" y="2125013"/>
            <a:ext cx="4004297" cy="3996000"/>
          </a:xfrm>
        </p:spPr>
        <p:txBody>
          <a:bodyPr/>
          <a:lstStyle/>
          <a:p>
            <a:r>
              <a:rPr lang="en-US" noProof="0" smtClean="0"/>
              <a:t>Click icon to add chart</a:t>
            </a:r>
            <a:endParaRPr lang="en-US" noProof="0" dirty="0"/>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smtClean="0"/>
              <a:t>Edit Master text styles</a:t>
            </a:r>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499"/>
            <a:ext cx="8391524"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7" y="1665288"/>
            <a:ext cx="3323893"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Content Placeholder 3"/>
          <p:cNvSpPr>
            <a:spLocks noGrp="1"/>
          </p:cNvSpPr>
          <p:nvPr>
            <p:ph sz="quarter" idx="16"/>
          </p:nvPr>
        </p:nvSpPr>
        <p:spPr>
          <a:xfrm>
            <a:off x="4087762" y="1700213"/>
            <a:ext cx="468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1" y="1658680"/>
            <a:ext cx="3084351" cy="4723072"/>
          </a:xfrm>
          <a:prstGeom prst="rect">
            <a:avLst/>
          </a:prstGeom>
        </p:spPr>
        <p:txBody>
          <a:bodyPr>
            <a:normAutofit/>
          </a:bodyPr>
          <a:lstStyle>
            <a:lvl1pPr>
              <a:tabLst>
                <a:tab pos="5029200" algn="r"/>
              </a:tabLst>
              <a:defRPr sz="24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9" y="651600"/>
            <a:ext cx="8391524"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698500"/>
          </a:xfrm>
        </p:spPr>
        <p:txBody>
          <a:bodyPr/>
          <a:lstStyle/>
          <a:p>
            <a:r>
              <a:rPr lang="en-US" noProof="0" smtClean="0"/>
              <a:t>Click to edit Master title style</a:t>
            </a:r>
            <a:endParaRPr lang="en-US" noProof="0" dirty="0"/>
          </a:p>
        </p:txBody>
      </p:sp>
      <p:sp>
        <p:nvSpPr>
          <p:cNvPr id="4" name="Picture Placeholder 6"/>
          <p:cNvSpPr>
            <a:spLocks noGrp="1"/>
          </p:cNvSpPr>
          <p:nvPr>
            <p:ph type="pic" sz="quarter" idx="13"/>
          </p:nvPr>
        </p:nvSpPr>
        <p:spPr>
          <a:xfrm>
            <a:off x="376237" y="1700213"/>
            <a:ext cx="2034000" cy="1260000"/>
          </a:xfrm>
        </p:spPr>
        <p:txBody>
          <a:bodyPr lIns="0" tIns="0" rIns="0" bIns="0">
            <a:noAutofit/>
          </a:bodyPr>
          <a:lstStyle/>
          <a:p>
            <a:r>
              <a:rPr lang="en-US" noProof="0" smtClean="0"/>
              <a:t>Click icon to add picture</a:t>
            </a:r>
            <a:endParaRPr lang="en-US" noProof="0" dirty="0"/>
          </a:p>
        </p:txBody>
      </p:sp>
      <p:sp>
        <p:nvSpPr>
          <p:cNvPr id="5" name="Picture Placeholder 6"/>
          <p:cNvSpPr>
            <a:spLocks noGrp="1"/>
          </p:cNvSpPr>
          <p:nvPr>
            <p:ph type="pic" sz="quarter" idx="14"/>
          </p:nvPr>
        </p:nvSpPr>
        <p:spPr>
          <a:xfrm>
            <a:off x="2495412" y="1700213"/>
            <a:ext cx="2034000" cy="1260000"/>
          </a:xfrm>
        </p:spPr>
        <p:txBody>
          <a:bodyPr lIns="0" tIns="0" rIns="0" bIns="0">
            <a:noAutofit/>
          </a:bodyPr>
          <a:lstStyle/>
          <a:p>
            <a:r>
              <a:rPr lang="en-US" noProof="0" smtClean="0"/>
              <a:t>Click icon to add picture</a:t>
            </a:r>
            <a:endParaRPr lang="en-US" noProof="0" dirty="0"/>
          </a:p>
        </p:txBody>
      </p:sp>
      <p:sp>
        <p:nvSpPr>
          <p:cNvPr id="6" name="Picture Placeholder 6"/>
          <p:cNvSpPr>
            <a:spLocks noGrp="1"/>
          </p:cNvSpPr>
          <p:nvPr>
            <p:ph type="pic" sz="quarter" idx="15"/>
          </p:nvPr>
        </p:nvSpPr>
        <p:spPr>
          <a:xfrm>
            <a:off x="4614587" y="1700213"/>
            <a:ext cx="2034000" cy="1260000"/>
          </a:xfrm>
        </p:spPr>
        <p:txBody>
          <a:bodyPr lIns="0" tIns="0" rIns="0" bIns="0">
            <a:noAutofit/>
          </a:bodyPr>
          <a:lstStyle/>
          <a:p>
            <a:r>
              <a:rPr lang="en-US" noProof="0" smtClean="0"/>
              <a:t>Click icon to add picture</a:t>
            </a:r>
            <a:endParaRPr lang="en-US" noProof="0" dirty="0"/>
          </a:p>
        </p:txBody>
      </p:sp>
      <p:sp>
        <p:nvSpPr>
          <p:cNvPr id="7" name="Picture Placeholder 6"/>
          <p:cNvSpPr>
            <a:spLocks noGrp="1"/>
          </p:cNvSpPr>
          <p:nvPr>
            <p:ph type="pic" sz="quarter" idx="16"/>
          </p:nvPr>
        </p:nvSpPr>
        <p:spPr>
          <a:xfrm>
            <a:off x="6733763" y="1700213"/>
            <a:ext cx="2034000" cy="1260000"/>
          </a:xfrm>
        </p:spPr>
        <p:txBody>
          <a:bodyPr lIns="0" tIns="0" rIns="0" bIns="0">
            <a:noAutofit/>
          </a:bodyPr>
          <a:lstStyle/>
          <a:p>
            <a:r>
              <a:rPr lang="en-US" noProof="0" smtClean="0"/>
              <a:t>Click icon to add picture</a:t>
            </a:r>
            <a:endParaRPr lang="en-US" noProof="0" dirty="0"/>
          </a:p>
        </p:txBody>
      </p:sp>
      <p:sp>
        <p:nvSpPr>
          <p:cNvPr id="9" name="Text Placeholder 8"/>
          <p:cNvSpPr>
            <a:spLocks noGrp="1"/>
          </p:cNvSpPr>
          <p:nvPr>
            <p:ph type="body" sz="quarter" idx="17"/>
          </p:nvPr>
        </p:nvSpPr>
        <p:spPr>
          <a:xfrm>
            <a:off x="376237" y="3124200"/>
            <a:ext cx="2040351" cy="3257548"/>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8"/>
          </p:nvPr>
        </p:nvSpPr>
        <p:spPr>
          <a:xfrm>
            <a:off x="4612472" y="3120550"/>
            <a:ext cx="2034000" cy="326119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19"/>
          </p:nvPr>
        </p:nvSpPr>
        <p:spPr>
          <a:xfrm>
            <a:off x="2497530" y="3124199"/>
            <a:ext cx="2034000" cy="325754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Text Placeholder 8"/>
          <p:cNvSpPr>
            <a:spLocks noGrp="1"/>
          </p:cNvSpPr>
          <p:nvPr>
            <p:ph type="body" sz="quarter" idx="20"/>
          </p:nvPr>
        </p:nvSpPr>
        <p:spPr>
          <a:xfrm>
            <a:off x="6744876" y="3108508"/>
            <a:ext cx="2022887" cy="3273240"/>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Text Placeholder 8"/>
          <p:cNvSpPr>
            <a:spLocks noGrp="1"/>
          </p:cNvSpPr>
          <p:nvPr>
            <p:ph type="body" sz="quarter" idx="21" hasCustomPrompt="1"/>
          </p:nvPr>
        </p:nvSpPr>
        <p:spPr>
          <a:xfrm>
            <a:off x="376237" y="651600"/>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29"/>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1665008738"/>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698500"/>
          </a:xfrm>
        </p:spPr>
        <p:txBody>
          <a:bodyPr/>
          <a:lstStyle/>
          <a:p>
            <a:r>
              <a:rPr lang="en-US" noProof="0" smtClean="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smtClean="0"/>
              <a:t>Click icon to add picture</a:t>
            </a:r>
            <a:endParaRPr lang="en-US" noProof="0"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smtClean="0"/>
              <a:t>Click icon to add picture</a:t>
            </a:r>
            <a:endParaRPr lang="en-US" noProof="0"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smtClean="0"/>
              <a:t>Click icon to add picture</a:t>
            </a:r>
            <a:endParaRPr lang="en-US" noProof="0"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smtClean="0"/>
              <a:t>Click icon to add picture</a:t>
            </a:r>
            <a:endParaRPr lang="en-US" noProof="0" dirty="0"/>
          </a:p>
        </p:txBody>
      </p:sp>
      <p:sp>
        <p:nvSpPr>
          <p:cNvPr id="13" name="Text Placeholder 12"/>
          <p:cNvSpPr>
            <a:spLocks noGrp="1"/>
          </p:cNvSpPr>
          <p:nvPr>
            <p:ph type="body" sz="quarter" idx="32"/>
          </p:nvPr>
        </p:nvSpPr>
        <p:spPr>
          <a:xfrm>
            <a:off x="2012612" y="1880213"/>
            <a:ext cx="2466000" cy="1944000"/>
          </a:xfrm>
        </p:spPr>
        <p:txBody>
          <a:bodyPr/>
          <a:lstStyle>
            <a:lvl1pPr>
              <a:spcAft>
                <a:spcPts val="0"/>
              </a:spcAft>
              <a:defRPr b="1"/>
            </a:lvl1pPr>
            <a:lvl2pPr>
              <a:spcAft>
                <a:spcPts val="0"/>
              </a:spcAft>
              <a:defRPr b="0"/>
            </a:lvl2pPr>
          </a:lstStyle>
          <a:p>
            <a:pPr lvl="0"/>
            <a:r>
              <a:rPr lang="en-US" noProof="0" smtClean="0"/>
              <a:t>Edit Master text styles</a:t>
            </a:r>
          </a:p>
          <a:p>
            <a:pPr lvl="1"/>
            <a:r>
              <a:rPr lang="en-US" noProof="0" smtClean="0"/>
              <a:t>Second level</a:t>
            </a:r>
          </a:p>
        </p:txBody>
      </p:sp>
      <p:sp>
        <p:nvSpPr>
          <p:cNvPr id="14" name="Text Placeholder 12"/>
          <p:cNvSpPr>
            <a:spLocks noGrp="1"/>
          </p:cNvSpPr>
          <p:nvPr>
            <p:ph type="body" sz="quarter" idx="33"/>
          </p:nvPr>
        </p:nvSpPr>
        <p:spPr>
          <a:xfrm>
            <a:off x="6297420" y="1880213"/>
            <a:ext cx="2476944" cy="1944000"/>
          </a:xfrm>
        </p:spPr>
        <p:txBody>
          <a:bodyPr/>
          <a:lstStyle>
            <a:lvl1pPr>
              <a:spcAft>
                <a:spcPts val="0"/>
              </a:spcAft>
              <a:defRPr b="1"/>
            </a:lvl1pPr>
            <a:lvl2pPr>
              <a:spcAft>
                <a:spcPts val="0"/>
              </a:spcAft>
              <a:defRPr b="0"/>
            </a:lvl2pPr>
          </a:lstStyle>
          <a:p>
            <a:pPr lvl="0"/>
            <a:r>
              <a:rPr lang="en-US" noProof="0" smtClean="0"/>
              <a:t>Edit Master text styles</a:t>
            </a:r>
          </a:p>
          <a:p>
            <a:pPr lvl="1"/>
            <a:r>
              <a:rPr lang="en-US" noProof="0" smtClean="0"/>
              <a:t>Second level</a:t>
            </a:r>
          </a:p>
        </p:txBody>
      </p:sp>
      <p:sp>
        <p:nvSpPr>
          <p:cNvPr id="15" name="Text Placeholder 12"/>
          <p:cNvSpPr>
            <a:spLocks noGrp="1"/>
          </p:cNvSpPr>
          <p:nvPr>
            <p:ph type="body" sz="quarter" idx="34"/>
          </p:nvPr>
        </p:nvSpPr>
        <p:spPr>
          <a:xfrm>
            <a:off x="2012612" y="4256213"/>
            <a:ext cx="2466000" cy="1944000"/>
          </a:xfrm>
        </p:spPr>
        <p:txBody>
          <a:bodyPr/>
          <a:lstStyle>
            <a:lvl1pPr>
              <a:spcAft>
                <a:spcPts val="0"/>
              </a:spcAft>
              <a:defRPr b="1"/>
            </a:lvl1pPr>
            <a:lvl2pPr>
              <a:spcAft>
                <a:spcPts val="0"/>
              </a:spcAft>
              <a:defRPr b="0"/>
            </a:lvl2pPr>
          </a:lstStyle>
          <a:p>
            <a:pPr lvl="0"/>
            <a:r>
              <a:rPr lang="en-US" noProof="0" smtClean="0"/>
              <a:t>Edit Master text styles</a:t>
            </a:r>
          </a:p>
          <a:p>
            <a:pPr lvl="1"/>
            <a:r>
              <a:rPr lang="en-US" noProof="0" smtClean="0"/>
              <a:t>Second level</a:t>
            </a:r>
          </a:p>
        </p:txBody>
      </p:sp>
      <p:sp>
        <p:nvSpPr>
          <p:cNvPr id="16" name="Text Placeholder 12"/>
          <p:cNvSpPr>
            <a:spLocks noGrp="1"/>
          </p:cNvSpPr>
          <p:nvPr>
            <p:ph type="body" sz="quarter" idx="35"/>
          </p:nvPr>
        </p:nvSpPr>
        <p:spPr>
          <a:xfrm>
            <a:off x="6297420" y="4256213"/>
            <a:ext cx="2476944" cy="1944000"/>
          </a:xfrm>
        </p:spPr>
        <p:txBody>
          <a:bodyPr/>
          <a:lstStyle>
            <a:lvl1pPr>
              <a:spcAft>
                <a:spcPts val="0"/>
              </a:spcAft>
              <a:defRPr b="1"/>
            </a:lvl1pPr>
            <a:lvl2pPr>
              <a:spcAft>
                <a:spcPts val="0"/>
              </a:spcAft>
              <a:defRPr b="0"/>
            </a:lvl2pPr>
          </a:lstStyle>
          <a:p>
            <a:pPr lvl="0"/>
            <a:r>
              <a:rPr lang="en-US" noProof="0" smtClean="0"/>
              <a:t>Edit Master text styles</a:t>
            </a:r>
          </a:p>
          <a:p>
            <a:pPr lvl="1"/>
            <a:r>
              <a:rPr lang="en-US" noProof="0" smtClean="0"/>
              <a:t>Second level</a:t>
            </a:r>
          </a:p>
        </p:txBody>
      </p:sp>
      <p:sp>
        <p:nvSpPr>
          <p:cNvPr id="17"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499"/>
          </a:xfrm>
        </p:spPr>
        <p:txBody>
          <a:bodyPr/>
          <a:lstStyle/>
          <a:p>
            <a:r>
              <a:rPr lang="en-US" noProof="0" smtClean="0"/>
              <a:t>Click to edit Master title style</a:t>
            </a:r>
            <a:endParaRPr lang="en-US" noProof="0" dirty="0"/>
          </a:p>
        </p:txBody>
      </p:sp>
      <p:sp>
        <p:nvSpPr>
          <p:cNvPr id="4" name="Picture Placeholder 7"/>
          <p:cNvSpPr>
            <a:spLocks noGrp="1"/>
          </p:cNvSpPr>
          <p:nvPr>
            <p:ph type="pic" sz="quarter" idx="13"/>
          </p:nvPr>
        </p:nvSpPr>
        <p:spPr>
          <a:xfrm>
            <a:off x="376238" y="1700213"/>
            <a:ext cx="2771775" cy="1971675"/>
          </a:xfrm>
        </p:spPr>
        <p:txBody>
          <a:bodyPr/>
          <a:lstStyle/>
          <a:p>
            <a:r>
              <a:rPr lang="en-US" noProof="0" smtClean="0"/>
              <a:t>Click icon to add picture</a:t>
            </a:r>
            <a:endParaRPr lang="en-US" noProof="0" dirty="0"/>
          </a:p>
        </p:txBody>
      </p:sp>
      <p:sp>
        <p:nvSpPr>
          <p:cNvPr id="5" name="Picture Placeholder 7"/>
          <p:cNvSpPr>
            <a:spLocks noGrp="1"/>
          </p:cNvSpPr>
          <p:nvPr>
            <p:ph type="pic" sz="quarter" idx="14"/>
          </p:nvPr>
        </p:nvSpPr>
        <p:spPr>
          <a:xfrm>
            <a:off x="6004798" y="1700213"/>
            <a:ext cx="2762965" cy="1971675"/>
          </a:xfrm>
        </p:spPr>
        <p:txBody>
          <a:bodyPr/>
          <a:lstStyle/>
          <a:p>
            <a:r>
              <a:rPr lang="en-US" noProof="0" smtClean="0"/>
              <a:t>Click icon to add picture</a:t>
            </a:r>
            <a:endParaRPr lang="en-US" noProof="0" dirty="0"/>
          </a:p>
        </p:txBody>
      </p:sp>
      <p:sp>
        <p:nvSpPr>
          <p:cNvPr id="6" name="Picture Placeholder 7"/>
          <p:cNvSpPr>
            <a:spLocks noGrp="1"/>
          </p:cNvSpPr>
          <p:nvPr>
            <p:ph type="pic" sz="quarter" idx="15"/>
          </p:nvPr>
        </p:nvSpPr>
        <p:spPr>
          <a:xfrm>
            <a:off x="3204806" y="1700213"/>
            <a:ext cx="2743200" cy="1971675"/>
          </a:xfrm>
        </p:spPr>
        <p:txBody>
          <a:bodyPr/>
          <a:lstStyle/>
          <a:p>
            <a:r>
              <a:rPr lang="en-US" noProof="0" smtClean="0"/>
              <a:t>Click icon to add picture</a:t>
            </a:r>
            <a:endParaRPr lang="en-US" noProof="0" dirty="0"/>
          </a:p>
        </p:txBody>
      </p:sp>
      <p:sp>
        <p:nvSpPr>
          <p:cNvPr id="9" name="Text Placeholder 18"/>
          <p:cNvSpPr>
            <a:spLocks noGrp="1"/>
          </p:cNvSpPr>
          <p:nvPr>
            <p:ph idx="1" hasCustomPrompt="1"/>
          </p:nvPr>
        </p:nvSpPr>
        <p:spPr>
          <a:xfrm>
            <a:off x="376238" y="3832225"/>
            <a:ext cx="2762962"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0400" y="3832225"/>
            <a:ext cx="2743200"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04798" y="3832225"/>
            <a:ext cx="2762965"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39556094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6" y="1857892"/>
            <a:ext cx="4083117"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38" y="317501"/>
            <a:ext cx="8391525" cy="698499"/>
          </a:xfrm>
        </p:spPr>
        <p:txBody>
          <a:bodyPr/>
          <a:lstStyle/>
          <a:p>
            <a:r>
              <a:rPr lang="en-US" noProof="0" smtClean="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6"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42394089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1706"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6" y="1857892"/>
            <a:ext cx="4091001"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38" y="317501"/>
            <a:ext cx="8391525" cy="697888"/>
          </a:xfrm>
        </p:spPr>
        <p:txBody>
          <a:bodyPr/>
          <a:lstStyle/>
          <a:p>
            <a:r>
              <a:rPr lang="en-US" noProof="0" smtClean="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78000" y="4249682"/>
            <a:ext cx="410011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23"/>
          </p:nvPr>
        </p:nvSpPr>
        <p:spPr>
          <a:xfrm>
            <a:off x="4684645" y="4249682"/>
            <a:ext cx="4089719"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Rectangle 11"/>
          <p:cNvSpPr/>
          <p:nvPr userDrawn="1"/>
        </p:nvSpPr>
        <p:spPr>
          <a:xfrm>
            <a:off x="378000" y="4103518"/>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3" name="Rectangle 12"/>
          <p:cNvSpPr/>
          <p:nvPr userDrawn="1"/>
        </p:nvSpPr>
        <p:spPr>
          <a:xfrm>
            <a:off x="4684645" y="4103518"/>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4" name="Picture Placeholder 29"/>
          <p:cNvSpPr>
            <a:spLocks noGrp="1"/>
          </p:cNvSpPr>
          <p:nvPr>
            <p:ph type="pic" sz="quarter" idx="24" hasCustomPrompt="1"/>
          </p:nvPr>
        </p:nvSpPr>
        <p:spPr>
          <a:xfrm>
            <a:off x="3565870" y="4255706"/>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18463" y="4249682"/>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0"/>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Tree>
    <p:extLst>
      <p:ext uri="{BB962C8B-B14F-4D97-AF65-F5344CB8AC3E}">
        <p14:creationId xmlns:p14="http://schemas.microsoft.com/office/powerpoint/2010/main" val="3897561385"/>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378000" y="1700213"/>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Text Placeholder 8"/>
          <p:cNvSpPr>
            <a:spLocks noGrp="1"/>
          </p:cNvSpPr>
          <p:nvPr>
            <p:ph type="body" sz="quarter" idx="17"/>
          </p:nvPr>
        </p:nvSpPr>
        <p:spPr>
          <a:xfrm>
            <a:off x="3244283" y="1851441"/>
            <a:ext cx="2655433"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8"/>
          </p:nvPr>
        </p:nvSpPr>
        <p:spPr>
          <a:xfrm>
            <a:off x="378000" y="1851441"/>
            <a:ext cx="2670000"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9"/>
          </p:nvPr>
        </p:nvSpPr>
        <p:spPr>
          <a:xfrm>
            <a:off x="6095999" y="1851441"/>
            <a:ext cx="2678365"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3" hasCustomPrompt="1"/>
          </p:nvPr>
        </p:nvSpPr>
        <p:spPr>
          <a:xfrm>
            <a:off x="376238" y="651600"/>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705184"/>
          </a:xfrm>
        </p:spPr>
        <p:txBody>
          <a:body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7" y="317500"/>
            <a:ext cx="8391526" cy="789405"/>
          </a:xfrm>
        </p:spPr>
        <p:txBody>
          <a:bodyPr/>
          <a:lstStyle>
            <a:lvl1pPr>
              <a:defRPr>
                <a:solidFill>
                  <a:schemeClr val="bg1"/>
                </a:solidFill>
              </a:defRPr>
            </a:lvl1p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400" indent="-176400">
              <a:spcAft>
                <a:spcPts val="1000"/>
              </a:spcAft>
              <a:buFont typeface="Arial" panose="020B0604020202020204" pitchFamily="34" charset="0"/>
              <a:buChar char="•"/>
              <a:defRPr>
                <a:solidFill>
                  <a:schemeClr val="bg1"/>
                </a:solidFill>
              </a:defRPr>
            </a:lvl4pPr>
            <a:lvl5pPr marL="356400" indent="-176400">
              <a:spcAft>
                <a:spcPts val="1000"/>
              </a:spcAft>
              <a:defRPr baseline="0">
                <a:solidFill>
                  <a:schemeClr val="bg1"/>
                </a:solidFill>
              </a:defRPr>
            </a:lvl5pPr>
            <a:lvl6pPr marL="356400" indent="-176400">
              <a:spcAft>
                <a:spcPts val="1000"/>
              </a:spcAft>
              <a:buFont typeface="Verdana" panose="020B0604030504040204" pitchFamily="34" charset="0"/>
              <a:buChar char="−"/>
              <a:defRPr>
                <a:solidFill>
                  <a:schemeClr val="bg1"/>
                </a:solidFill>
              </a:defRPr>
            </a:lvl6pPr>
            <a:lvl7pPr marL="356400" indent="-176400">
              <a:spcAft>
                <a:spcPts val="1000"/>
              </a:spcAft>
              <a:defRPr>
                <a:solidFill>
                  <a:schemeClr val="bg1"/>
                </a:solidFill>
              </a:defRPr>
            </a:lvl7pPr>
            <a:lvl8pPr marL="356400" indent="-176400">
              <a:spcAft>
                <a:spcPts val="1000"/>
              </a:spcAft>
              <a:defRPr>
                <a:solidFill>
                  <a:schemeClr val="bg1"/>
                </a:solidFill>
              </a:defRPr>
            </a:lvl8pPr>
            <a:lvl9pPr marL="356400" indent="-176400">
              <a:spcAft>
                <a:spcPts val="1000"/>
              </a:spcAft>
              <a:defRPr>
                <a:solidFill>
                  <a:schemeClr val="bg1"/>
                </a:solidFill>
              </a:defRPr>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87694"/>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TextBox 12"/>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4" name="TextBox 13"/>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404437087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7" y="651600"/>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7" y="317499"/>
            <a:ext cx="8391525" cy="6985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7" y="1665288"/>
            <a:ext cx="4195763" cy="4716463"/>
          </a:xfrm>
          <a:prstGeom prst="rect">
            <a:avLst/>
          </a:prstGeom>
        </p:spPr>
        <p:txBody>
          <a:bodyPr vert="horz" lIns="0" tIns="0" rIns="0" bIns="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416708949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Tree>
    <p:extLst>
      <p:ext uri="{BB962C8B-B14F-4D97-AF65-F5344CB8AC3E}">
        <p14:creationId xmlns:p14="http://schemas.microsoft.com/office/powerpoint/2010/main" val="32422787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38" y="5864229"/>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3258162802"/>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393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76239" y="4211955"/>
            <a:ext cx="6396702" cy="2169796"/>
          </a:xfrm>
        </p:spPr>
        <p:txBody>
          <a:bodyPr anchor="b" anchorCtr="0"/>
          <a:lstStyle>
            <a:lvl1pPr>
              <a:lnSpc>
                <a:spcPct val="100000"/>
              </a:lnSpc>
              <a:spcAft>
                <a:spcPts val="600"/>
              </a:spcAft>
              <a:defRPr sz="900"/>
            </a:lvl1pPr>
          </a:lstStyle>
          <a:p>
            <a:pPr lvl="0"/>
            <a:r>
              <a:rPr lang="en-US" noProof="0" smtClean="0"/>
              <a:t>Edit Master text styles</a:t>
            </a:r>
          </a:p>
        </p:txBody>
      </p:sp>
      <p:sp>
        <p:nvSpPr>
          <p:cNvPr id="3" name="Picture Placeholder 2"/>
          <p:cNvSpPr>
            <a:spLocks noGrp="1"/>
          </p:cNvSpPr>
          <p:nvPr>
            <p:ph type="pic" sz="quarter" idx="14" hasCustomPrompt="1"/>
          </p:nvPr>
        </p:nvSpPr>
        <p:spPr>
          <a:xfrm>
            <a:off x="7028135" y="4211955"/>
            <a:ext cx="1739627" cy="1725448"/>
          </a:xfrm>
        </p:spPr>
        <p:txBody>
          <a:bodyPr anchor="ctr" anchorCtr="0"/>
          <a:lstStyle>
            <a:lvl1pPr algn="ctr">
              <a:defRPr sz="900"/>
            </a:lvl1pPr>
          </a:lstStyle>
          <a:p>
            <a:r>
              <a:rPr lang="en-US" sz="900" noProof="0" dirty="0"/>
              <a:t>Insert sponsorship mark here</a:t>
            </a:r>
            <a:endParaRPr lang="en-US" noProof="0" dirty="0"/>
          </a:p>
        </p:txBody>
      </p:sp>
      <p:sp>
        <p:nvSpPr>
          <p:cNvPr id="8" name="Text Placeholder 7"/>
          <p:cNvSpPr>
            <a:spLocks noGrp="1"/>
          </p:cNvSpPr>
          <p:nvPr>
            <p:ph type="body" sz="quarter" idx="15"/>
          </p:nvPr>
        </p:nvSpPr>
        <p:spPr>
          <a:xfrm>
            <a:off x="7028137" y="6018028"/>
            <a:ext cx="1739626" cy="363722"/>
          </a:xfrm>
        </p:spPr>
        <p:txBody>
          <a:bodyPr anchor="b" anchorCtr="0"/>
          <a:lstStyle>
            <a:lvl1pPr>
              <a:lnSpc>
                <a:spcPct val="100000"/>
              </a:lnSpc>
              <a:defRPr sz="950"/>
            </a:lvl1pPr>
          </a:lstStyle>
          <a:p>
            <a:pPr lvl="0"/>
            <a:r>
              <a:rPr lang="en-US" noProof="0" smtClean="0"/>
              <a:t>Edit Master text styles</a:t>
            </a:r>
          </a:p>
        </p:txBody>
      </p:sp>
      <p:grpSp>
        <p:nvGrpSpPr>
          <p:cNvPr id="9" name="Group 8"/>
          <p:cNvGrpSpPr/>
          <p:nvPr userDrawn="1"/>
        </p:nvGrpSpPr>
        <p:grpSpPr>
          <a:xfrm>
            <a:off x="377991" y="378000"/>
            <a:ext cx="1620000" cy="307976"/>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solidFill>
                  <a:schemeClr val="bg1"/>
                </a:solidFill>
              </a:endParaRPr>
            </a:p>
          </p:txBody>
        </p:sp>
      </p:grpSp>
    </p:spTree>
    <p:extLst>
      <p:ext uri="{BB962C8B-B14F-4D97-AF65-F5344CB8AC3E}">
        <p14:creationId xmlns:p14="http://schemas.microsoft.com/office/powerpoint/2010/main" val="28552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
        <p:nvSpPr>
          <p:cNvPr id="5" name="TextBox 4"/>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7" name="TextBox 6"/>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8" name="TextBox 7"/>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2104574128"/>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80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
        <p:nvSpPr>
          <p:cNvPr id="13" name="TextBox 12"/>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4" name="TextBox 13"/>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5" name="TextBox 14"/>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976482637"/>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654021458"/>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272371442"/>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85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
        <p:nvSpPr>
          <p:cNvPr id="10" name="TextBox 9"/>
          <p:cNvSpPr txBox="1"/>
          <p:nvPr userDrawn="1"/>
        </p:nvSpPr>
        <p:spPr>
          <a:xfrm>
            <a:off x="4751388" y="6477000"/>
            <a:ext cx="367242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dirty="0">
                <a:solidFill>
                  <a:schemeClr val="bg1"/>
                </a:solidFill>
              </a:rPr>
              <a:t>Presentation title</a:t>
            </a:r>
            <a:br>
              <a:rPr lang="en-US" sz="650" noProof="0" dirty="0">
                <a:solidFill>
                  <a:schemeClr val="bg1"/>
                </a:solidFill>
              </a:rPr>
            </a:br>
            <a:r>
              <a:rPr lang="en-US" sz="650" noProof="0" dirty="0">
                <a:solidFill>
                  <a:schemeClr val="bg1"/>
                </a:solidFill>
              </a:rPr>
              <a:t>[To edit, click View &gt; Slide Master &gt; Slide Master]</a:t>
            </a:r>
          </a:p>
        </p:txBody>
      </p:sp>
      <p:sp>
        <p:nvSpPr>
          <p:cNvPr id="11" name="TextBox 10"/>
          <p:cNvSpPr txBox="1"/>
          <p:nvPr userDrawn="1"/>
        </p:nvSpPr>
        <p:spPr>
          <a:xfrm>
            <a:off x="376238" y="6477000"/>
            <a:ext cx="4016375" cy="201260"/>
          </a:xfrm>
          <a:prstGeom prst="rect">
            <a:avLst/>
          </a:prstGeom>
          <a:noFill/>
        </p:spPr>
        <p:txBody>
          <a:bodyPr wrap="square" lIns="0" tIns="0" rIns="0" bIns="0" rtlCol="0">
            <a:spAutoFit/>
          </a:bodyPr>
          <a:lstStyle/>
          <a:p>
            <a:pPr marL="0" indent="0">
              <a:spcBef>
                <a:spcPts val="600"/>
              </a:spcBef>
              <a:buSzPct val="100000"/>
              <a:buFont typeface="Arial"/>
              <a:buNone/>
            </a:pPr>
            <a:r>
              <a:rPr lang="en-US" sz="650" noProof="0" dirty="0">
                <a:solidFill>
                  <a:schemeClr val="bg1"/>
                </a:solidFill>
              </a:rPr>
              <a:t>Member firms and DTTL: Insert appropriate copyright</a:t>
            </a:r>
            <a:br>
              <a:rPr lang="en-US" sz="650" noProof="0" dirty="0">
                <a:solidFill>
                  <a:schemeClr val="bg1"/>
                </a:solidFill>
              </a:rPr>
            </a:br>
            <a:r>
              <a:rPr lang="en-US" sz="650" noProof="0" dirty="0">
                <a:solidFill>
                  <a:schemeClr val="bg1"/>
                </a:solidFill>
              </a:rPr>
              <a:t>[To edit, click View &gt; Slide Master &gt; Slide Master]</a:t>
            </a:r>
          </a:p>
        </p:txBody>
      </p:sp>
      <p:sp>
        <p:nvSpPr>
          <p:cNvPr id="12" name="TextBox 11"/>
          <p:cNvSpPr txBox="1"/>
          <p:nvPr userDrawn="1"/>
        </p:nvSpPr>
        <p:spPr>
          <a:xfrm>
            <a:off x="8536782" y="6477000"/>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bg1"/>
                </a:solidFill>
              </a:rPr>
              <a:pPr marL="0" indent="0" algn="r">
                <a:spcBef>
                  <a:spcPts val="600"/>
                </a:spcBef>
                <a:buSzPct val="100000"/>
                <a:buFont typeface="Arial"/>
                <a:buNone/>
              </a:pPr>
              <a:t>‹#›</a:t>
            </a:fld>
            <a:endParaRPr lang="en-US" sz="650" noProof="0" dirty="0">
              <a:solidFill>
                <a:schemeClr val="bg1"/>
              </a:solidFill>
            </a:endParaRPr>
          </a:p>
        </p:txBody>
      </p:sp>
    </p:spTree>
    <p:extLst>
      <p:ext uri="{BB962C8B-B14F-4D97-AF65-F5344CB8AC3E}">
        <p14:creationId xmlns:p14="http://schemas.microsoft.com/office/powerpoint/2010/main" val="1936978992"/>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4"/>
            </p:custDataLst>
            <p:extLst>
              <p:ext uri="{D42A27DB-BD31-4B8C-83A1-F6EECF244321}">
                <p14:modId xmlns:p14="http://schemas.microsoft.com/office/powerpoint/2010/main" val="1668918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44" name="think-cell Slide" r:id="rId45" imgW="270" imgH="270" progId="TCLayout.ActiveDocument.1">
                  <p:embed/>
                </p:oleObj>
              </mc:Choice>
              <mc:Fallback>
                <p:oleObj name="think-cell Slide" r:id="rId45" imgW="270" imgH="270" progId="TCLayout.ActiveDocument.1">
                  <p:embed/>
                  <p:pic>
                    <p:nvPicPr>
                      <p:cNvPr id="0" name=""/>
                      <p:cNvPicPr/>
                      <p:nvPr/>
                    </p:nvPicPr>
                    <p:blipFill>
                      <a:blip r:embed="rId46"/>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38" y="317501"/>
            <a:ext cx="8391525" cy="692150"/>
          </a:xfrm>
          <a:prstGeom prst="rect">
            <a:avLst/>
          </a:prstGeom>
        </p:spPr>
        <p:txBody>
          <a:bodyPr vert="horz" lIns="0" tIns="0" rIns="0" bIns="0" rtlCol="0" anchor="t" anchorCtr="0">
            <a:noAutofit/>
          </a:bodyPr>
          <a:lstStyle/>
          <a:p>
            <a:r>
              <a:rPr lang="en-US" noProof="0" smtClean="0"/>
              <a:t>Click to edit Master title style</a:t>
            </a:r>
            <a:endParaRPr lang="en-US" noProof="0" dirty="0"/>
          </a:p>
        </p:txBody>
      </p:sp>
      <p:sp>
        <p:nvSpPr>
          <p:cNvPr id="19" name="Text Placeholder 18"/>
          <p:cNvSpPr>
            <a:spLocks noGrp="1"/>
          </p:cNvSpPr>
          <p:nvPr>
            <p:ph type="body" idx="1"/>
          </p:nvPr>
        </p:nvSpPr>
        <p:spPr>
          <a:xfrm>
            <a:off x="376237" y="1665289"/>
            <a:ext cx="8391525" cy="4716462"/>
          </a:xfrm>
          <a:prstGeom prst="rect">
            <a:avLst/>
          </a:prstGeom>
        </p:spPr>
        <p:txBody>
          <a:bodyPr vert="horz" lIns="0" tIns="0" rIns="0" bIns="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56" r:id="rId3"/>
    <p:sldLayoutId id="2147483755"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735" r:id="rId20"/>
    <p:sldLayoutId id="2147483699" r:id="rId21"/>
    <p:sldLayoutId id="2147483714" r:id="rId22"/>
    <p:sldLayoutId id="2147483697" r:id="rId23"/>
    <p:sldLayoutId id="2147483715" r:id="rId24"/>
    <p:sldLayoutId id="2147483716" r:id="rId25"/>
    <p:sldLayoutId id="2147483717" r:id="rId26"/>
    <p:sldLayoutId id="2147483718" r:id="rId27"/>
    <p:sldLayoutId id="2147483728" r:id="rId28"/>
    <p:sldLayoutId id="2147483720" r:id="rId29"/>
    <p:sldLayoutId id="2147483721" r:id="rId30"/>
    <p:sldLayoutId id="2147483722" r:id="rId31"/>
    <p:sldLayoutId id="2147483695" r:id="rId32"/>
    <p:sldLayoutId id="2147483751" r:id="rId33"/>
    <p:sldLayoutId id="2147483724" r:id="rId34"/>
    <p:sldLayoutId id="2147483725" r:id="rId35"/>
    <p:sldLayoutId id="2147483726" r:id="rId36"/>
    <p:sldLayoutId id="2147483727" r:id="rId37"/>
    <p:sldLayoutId id="2147483698" r:id="rId38"/>
    <p:sldLayoutId id="2147483752" r:id="rId39"/>
    <p:sldLayoutId id="2147483696" r:id="rId40"/>
    <p:sldLayoutId id="2147483750" r:id="rId41"/>
  </p:sldLayoutIdLst>
  <p:transition>
    <p:fade/>
  </p:transition>
  <p:hf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400"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4" userDrawn="1">
          <p15:clr>
            <a:srgbClr val="F26B43"/>
          </p15:clr>
        </p15:guide>
        <p15:guide id="2" orient="horz" pos="2160" userDrawn="1">
          <p15:clr>
            <a:srgbClr val="F26B43"/>
          </p15:clr>
        </p15:guide>
        <p15:guide id="3" orient="horz" pos="4020" userDrawn="1">
          <p15:clr>
            <a:srgbClr val="F26B43"/>
          </p15:clr>
        </p15:guide>
        <p15:guide id="4" pos="237" userDrawn="1">
          <p15:clr>
            <a:srgbClr val="F26B43"/>
          </p15:clr>
        </p15:guide>
        <p15:guide id="5" pos="5523"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10" pos="3721" userDrawn="1">
          <p15:clr>
            <a:srgbClr val="F26B43"/>
          </p15:clr>
        </p15:guide>
        <p15:guide id="11" orient="horz" pos="236" userDrawn="1">
          <p15:clr>
            <a:srgbClr val="F26B43"/>
          </p15:clr>
        </p15:guide>
        <p15:guide id="12" pos="1022" userDrawn="1">
          <p15:clr>
            <a:srgbClr val="F26B43"/>
          </p15:clr>
        </p15:guide>
        <p15:guide id="13" pos="1137" userDrawn="1">
          <p15:clr>
            <a:srgbClr val="F26B43"/>
          </p15:clr>
        </p15:guide>
        <p15:guide id="14" pos="1920" userDrawn="1">
          <p15:clr>
            <a:srgbClr val="F26B43"/>
          </p15:clr>
        </p15:guide>
        <p15:guide id="15" pos="2033" userDrawn="1">
          <p15:clr>
            <a:srgbClr val="F26B43"/>
          </p15:clr>
        </p15:guide>
        <p15:guide id="16" pos="4620" userDrawn="1">
          <p15:clr>
            <a:srgbClr val="F26B43"/>
          </p15:clr>
        </p15:guide>
        <p15:guide id="17" pos="2823" userDrawn="1">
          <p15:clr>
            <a:srgbClr val="F26B43"/>
          </p15:clr>
        </p15:guide>
        <p15:guide id="18" pos="2937" userDrawn="1">
          <p15:clr>
            <a:srgbClr val="F26B43"/>
          </p15:clr>
        </p15:guide>
        <p15:guide id="19" pos="2880" userDrawn="1">
          <p15:clr>
            <a:srgbClr val="F26B43"/>
          </p15:clr>
        </p15:guide>
        <p15:guide id="20" pos="4734" userDrawn="1">
          <p15:clr>
            <a:srgbClr val="F26B43"/>
          </p15:clr>
        </p15:guide>
        <p15:guide id="21" orient="horz" pos="1049" userDrawn="1">
          <p15:clr>
            <a:srgbClr val="F26B43"/>
          </p15:clr>
        </p15:guide>
        <p15:guide id="22"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noProof="0" dirty="0" err="1" smtClean="0"/>
              <a:t>Leyfisreglugerð</a:t>
            </a:r>
            <a:r>
              <a:rPr lang="en-US" noProof="0" dirty="0" smtClean="0"/>
              <a:t> </a:t>
            </a:r>
            <a:r>
              <a:rPr lang="en-US" noProof="0" dirty="0" err="1" smtClean="0"/>
              <a:t>útgáfa</a:t>
            </a:r>
            <a:r>
              <a:rPr lang="en-US" noProof="0" dirty="0" smtClean="0"/>
              <a:t> </a:t>
            </a:r>
            <a:r>
              <a:rPr lang="en-US" noProof="0" dirty="0" smtClean="0"/>
              <a:t>4.2</a:t>
            </a:r>
            <a:endParaRPr lang="en-US" noProof="0" dirty="0"/>
          </a:p>
        </p:txBody>
      </p:sp>
      <p:sp>
        <p:nvSpPr>
          <p:cNvPr id="4" name="Subtitle 3"/>
          <p:cNvSpPr>
            <a:spLocks noGrp="1"/>
          </p:cNvSpPr>
          <p:nvPr>
            <p:ph type="subTitle" idx="1"/>
          </p:nvPr>
        </p:nvSpPr>
        <p:spPr>
          <a:xfrm>
            <a:off x="376238" y="5864229"/>
            <a:ext cx="5667115" cy="505645"/>
          </a:xfrm>
        </p:spPr>
        <p:txBody>
          <a:bodyPr/>
          <a:lstStyle/>
          <a:p>
            <a:r>
              <a:rPr lang="en-US" dirty="0" err="1" smtClean="0"/>
              <a:t>Áhersluatriði</a:t>
            </a:r>
            <a:r>
              <a:rPr lang="en-US" dirty="0" smtClean="0"/>
              <a:t> </a:t>
            </a:r>
            <a:r>
              <a:rPr lang="en-US" dirty="0" err="1" smtClean="0"/>
              <a:t>vegna</a:t>
            </a:r>
            <a:r>
              <a:rPr lang="en-US" dirty="0" smtClean="0"/>
              <a:t> </a:t>
            </a:r>
            <a:r>
              <a:rPr lang="en-US" dirty="0" err="1" smtClean="0"/>
              <a:t>yfirferðar</a:t>
            </a:r>
            <a:r>
              <a:rPr lang="en-US" dirty="0" smtClean="0"/>
              <a:t> á </a:t>
            </a:r>
            <a:r>
              <a:rPr lang="en-US" dirty="0" err="1" smtClean="0"/>
              <a:t>fjárhagslegum</a:t>
            </a:r>
            <a:r>
              <a:rPr lang="en-US" dirty="0" smtClean="0"/>
              <a:t> </a:t>
            </a:r>
            <a:r>
              <a:rPr lang="en-US" dirty="0" err="1" smtClean="0"/>
              <a:t>þáttum</a:t>
            </a:r>
            <a:endParaRPr lang="en-US" noProof="0" dirty="0"/>
          </a:p>
        </p:txBody>
      </p:sp>
      <p:sp>
        <p:nvSpPr>
          <p:cNvPr id="5" name="Text Placeholder 4"/>
          <p:cNvSpPr>
            <a:spLocks noGrp="1"/>
          </p:cNvSpPr>
          <p:nvPr>
            <p:ph type="body" sz="quarter" idx="10"/>
          </p:nvPr>
        </p:nvSpPr>
        <p:spPr/>
        <p:txBody>
          <a:bodyPr/>
          <a:lstStyle/>
          <a:p>
            <a:r>
              <a:rPr lang="en-US" noProof="0" dirty="0" err="1" smtClean="0"/>
              <a:t>Janúar</a:t>
            </a:r>
            <a:r>
              <a:rPr lang="en-US" noProof="0" dirty="0" smtClean="0"/>
              <a:t> </a:t>
            </a:r>
            <a:r>
              <a:rPr lang="en-US" noProof="0" dirty="0" smtClean="0"/>
              <a:t>2020</a:t>
            </a:r>
            <a:endParaRPr lang="en-US" noProof="0" dirty="0"/>
          </a:p>
        </p:txBody>
      </p:sp>
      <p:sp>
        <p:nvSpPr>
          <p:cNvPr id="2" name="Picture Placeholder 1"/>
          <p:cNvSpPr>
            <a:spLocks noGrp="1"/>
          </p:cNvSpPr>
          <p:nvPr>
            <p:ph type="pic" sz="quarter" idx="11"/>
          </p:nvPr>
        </p:nvSpPr>
        <p:spPr/>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3130" y="1121219"/>
            <a:ext cx="4488460" cy="4488460"/>
          </a:xfrm>
          <a:prstGeom prst="rect">
            <a:avLst/>
          </a:prstGeom>
        </p:spPr>
      </p:pic>
    </p:spTree>
    <p:extLst>
      <p:ext uri="{BB962C8B-B14F-4D97-AF65-F5344CB8AC3E}">
        <p14:creationId xmlns:p14="http://schemas.microsoft.com/office/powerpoint/2010/main" val="86195729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endParaRPr lang="en-US" noProof="0" dirty="0"/>
          </a:p>
        </p:txBody>
      </p:sp>
      <p:sp>
        <p:nvSpPr>
          <p:cNvPr id="3" name="Title 2"/>
          <p:cNvSpPr>
            <a:spLocks noGrp="1"/>
          </p:cNvSpPr>
          <p:nvPr>
            <p:ph type="title"/>
          </p:nvPr>
        </p:nvSpPr>
        <p:spPr/>
        <p:txBody>
          <a:bodyPr/>
          <a:lstStyle/>
          <a:p>
            <a:r>
              <a:rPr lang="en-US" noProof="0" dirty="0" err="1" smtClean="0"/>
              <a:t>Athugasemdir</a:t>
            </a:r>
            <a:r>
              <a:rPr lang="en-US" noProof="0" dirty="0" smtClean="0"/>
              <a:t> og </a:t>
            </a:r>
            <a:r>
              <a:rPr lang="en-US" noProof="0" dirty="0" err="1" smtClean="0"/>
              <a:t>ábendingar</a:t>
            </a:r>
            <a:endParaRPr lang="en-US" noProof="0" dirty="0"/>
          </a:p>
        </p:txBody>
      </p:sp>
      <p:sp>
        <p:nvSpPr>
          <p:cNvPr id="8" name="Pentagon 7"/>
          <p:cNvSpPr/>
          <p:nvPr/>
        </p:nvSpPr>
        <p:spPr bwMode="gray">
          <a:xfrm>
            <a:off x="396000" y="1712570"/>
            <a:ext cx="2652000" cy="8229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88900" rIns="88900" bIns="88900" rtlCol="0" anchor="ctr"/>
          <a:lstStyle/>
          <a:p>
            <a:r>
              <a:rPr lang="en-US" sz="1200" dirty="0" err="1" smtClean="0"/>
              <a:t>Sniðmát</a:t>
            </a:r>
            <a:r>
              <a:rPr lang="en-US" sz="1200" dirty="0" smtClean="0"/>
              <a:t> </a:t>
            </a:r>
            <a:r>
              <a:rPr lang="en-US" sz="1200" dirty="0" err="1" smtClean="0"/>
              <a:t>ársreiknings</a:t>
            </a:r>
            <a:endParaRPr lang="en-US" sz="1200" dirty="0"/>
          </a:p>
        </p:txBody>
      </p:sp>
      <p:sp>
        <p:nvSpPr>
          <p:cNvPr id="9" name="Text Placeholder 3"/>
          <p:cNvSpPr txBox="1">
            <a:spLocks/>
          </p:cNvSpPr>
          <p:nvPr/>
        </p:nvSpPr>
        <p:spPr bwMode="gray">
          <a:xfrm>
            <a:off x="3227388" y="3962986"/>
            <a:ext cx="5534892" cy="822960"/>
          </a:xfrm>
          <a:prstGeom prst="rect">
            <a:avLst/>
          </a:prstGeom>
        </p:spPr>
        <p:txBody>
          <a:bodyPr vert="horz" lIns="0" tIns="0" rIns="0" bIns="0" rtlCol="0">
            <a:noAutofit/>
          </a:bodyPr>
          <a:lstStyle/>
          <a:p>
            <a:pPr marL="114300" marR="0" lvl="1" indent="-114300" defTabSz="914400" rtl="0" eaLnBrk="1" fontAlgn="auto" latinLnBrk="0" hangingPunct="1">
              <a:lnSpc>
                <a:spcPct val="100000"/>
              </a:lnSpc>
              <a:spcBef>
                <a:spcPts val="600"/>
              </a:spcBef>
              <a:spcAft>
                <a:spcPts val="0"/>
              </a:spcAft>
              <a:buSzPct val="100000"/>
              <a:buFont typeface="Arial"/>
              <a:buChar char="•"/>
              <a:tabLst/>
              <a:defRPr/>
            </a:pPr>
            <a:r>
              <a:rPr lang="en-US" sz="1100" noProof="0" dirty="0" err="1" smtClean="0"/>
              <a:t>Útistandandi</a:t>
            </a:r>
            <a:r>
              <a:rPr lang="en-US" sz="1100" noProof="0" dirty="0" smtClean="0"/>
              <a:t> </a:t>
            </a:r>
            <a:r>
              <a:rPr lang="en-US" sz="1100" noProof="0" dirty="0" err="1" smtClean="0"/>
              <a:t>kröfur</a:t>
            </a:r>
            <a:r>
              <a:rPr lang="en-US" sz="1100" noProof="0" dirty="0" smtClean="0"/>
              <a:t>/</a:t>
            </a:r>
            <a:r>
              <a:rPr lang="en-US" sz="1100" noProof="0" dirty="0" err="1" smtClean="0"/>
              <a:t>skuldir</a:t>
            </a:r>
            <a:r>
              <a:rPr lang="en-US" sz="1100" noProof="0" dirty="0" smtClean="0"/>
              <a:t> </a:t>
            </a:r>
            <a:r>
              <a:rPr lang="en-US" sz="1100" noProof="0" dirty="0" err="1" smtClean="0"/>
              <a:t>vegna</a:t>
            </a:r>
            <a:r>
              <a:rPr lang="en-US" sz="1100" noProof="0" dirty="0" smtClean="0"/>
              <a:t> </a:t>
            </a:r>
            <a:r>
              <a:rPr lang="en-US" sz="1100" noProof="0" dirty="0" err="1" smtClean="0"/>
              <a:t>leikmannaskipta</a:t>
            </a:r>
            <a:r>
              <a:rPr lang="en-US" sz="1100" noProof="0" dirty="0" smtClean="0"/>
              <a:t> stemma </a:t>
            </a:r>
            <a:r>
              <a:rPr lang="en-US" sz="1100" noProof="0" dirty="0" err="1" smtClean="0"/>
              <a:t>ekki</a:t>
            </a:r>
            <a:r>
              <a:rPr lang="en-US" sz="1100" noProof="0" dirty="0" smtClean="0"/>
              <a:t> á </a:t>
            </a:r>
            <a:r>
              <a:rPr lang="en-US" sz="1100" noProof="0" dirty="0" err="1" smtClean="0"/>
              <a:t>milli</a:t>
            </a:r>
            <a:r>
              <a:rPr lang="en-US" sz="1100" noProof="0" dirty="0" smtClean="0"/>
              <a:t> </a:t>
            </a:r>
            <a:r>
              <a:rPr lang="en-US" sz="1100" noProof="0" dirty="0" err="1" smtClean="0"/>
              <a:t>töflu</a:t>
            </a:r>
            <a:r>
              <a:rPr lang="en-US" sz="1100" noProof="0" dirty="0" smtClean="0"/>
              <a:t> og </a:t>
            </a:r>
            <a:r>
              <a:rPr lang="en-US" sz="1100" noProof="0" dirty="0" err="1" smtClean="0"/>
              <a:t>ársreiknings</a:t>
            </a:r>
            <a:endParaRPr lang="en-US" sz="1100" noProof="0" dirty="0" smtClean="0"/>
          </a:p>
          <a:p>
            <a:pPr marL="571500" lvl="2" indent="-114300">
              <a:spcBef>
                <a:spcPts val="600"/>
              </a:spcBef>
              <a:buSzPct val="100000"/>
              <a:buFont typeface="Arial"/>
              <a:buChar char="•"/>
              <a:defRPr/>
            </a:pPr>
            <a:r>
              <a:rPr lang="en-US" sz="1100" dirty="0"/>
              <a:t>o</a:t>
            </a:r>
            <a:r>
              <a:rPr lang="en-US" sz="1100" noProof="0" dirty="0" smtClean="0"/>
              <a:t>g </a:t>
            </a:r>
            <a:r>
              <a:rPr lang="en-US" sz="1100" noProof="0" dirty="0" err="1" smtClean="0"/>
              <a:t>stundum</a:t>
            </a:r>
            <a:r>
              <a:rPr lang="en-US" sz="1100" noProof="0" dirty="0" smtClean="0"/>
              <a:t> </a:t>
            </a:r>
            <a:r>
              <a:rPr lang="en-US" sz="1100" noProof="0" dirty="0" err="1" smtClean="0"/>
              <a:t>ekki</a:t>
            </a:r>
            <a:r>
              <a:rPr lang="en-US" sz="1100" noProof="0" dirty="0" smtClean="0"/>
              <a:t> á </a:t>
            </a:r>
            <a:r>
              <a:rPr lang="en-US" sz="1100" noProof="0" dirty="0" err="1" smtClean="0"/>
              <a:t>milli</a:t>
            </a:r>
            <a:r>
              <a:rPr lang="en-US" sz="1100" noProof="0" dirty="0" smtClean="0"/>
              <a:t> </a:t>
            </a:r>
            <a:r>
              <a:rPr lang="en-US" sz="1100" noProof="0" dirty="0" err="1" smtClean="0"/>
              <a:t>félaga</a:t>
            </a:r>
            <a:r>
              <a:rPr lang="en-US" sz="1100" noProof="0" dirty="0" smtClean="0"/>
              <a:t> </a:t>
            </a:r>
            <a:r>
              <a:rPr lang="en-US" sz="1100" noProof="0" dirty="0" err="1" smtClean="0"/>
              <a:t>heldur</a:t>
            </a:r>
            <a:r>
              <a:rPr lang="en-US" sz="1100" noProof="0" dirty="0" smtClean="0"/>
              <a:t>…</a:t>
            </a:r>
            <a:endParaRPr kumimoji="0" lang="en-US" sz="1100" b="0" i="0" u="none" strike="noStrike" kern="1200" cap="none" spc="0" normalizeH="0" baseline="0" noProof="0" dirty="0">
              <a:ln>
                <a:noFill/>
              </a:ln>
              <a:effectLst/>
              <a:uLnTx/>
              <a:uFillTx/>
              <a:ea typeface="+mn-ea"/>
              <a:cs typeface="+mn-cs"/>
            </a:endParaRPr>
          </a:p>
        </p:txBody>
      </p:sp>
      <p:sp>
        <p:nvSpPr>
          <p:cNvPr id="10" name="Pentagon 9"/>
          <p:cNvSpPr/>
          <p:nvPr/>
        </p:nvSpPr>
        <p:spPr bwMode="gray">
          <a:xfrm>
            <a:off x="396000" y="4001086"/>
            <a:ext cx="2652000" cy="8229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88900" rIns="88900" bIns="88900" rtlCol="0" anchor="ctr"/>
          <a:lstStyle/>
          <a:p>
            <a:r>
              <a:rPr lang="en-US" sz="1200" dirty="0" err="1" smtClean="0"/>
              <a:t>Leikmannatöflur</a:t>
            </a:r>
            <a:endParaRPr lang="en-US" sz="1200" dirty="0"/>
          </a:p>
        </p:txBody>
      </p:sp>
      <p:sp>
        <p:nvSpPr>
          <p:cNvPr id="11" name="Text Placeholder 3"/>
          <p:cNvSpPr txBox="1">
            <a:spLocks/>
          </p:cNvSpPr>
          <p:nvPr/>
        </p:nvSpPr>
        <p:spPr bwMode="gray">
          <a:xfrm>
            <a:off x="3227388" y="5106921"/>
            <a:ext cx="5534892" cy="822960"/>
          </a:xfrm>
          <a:prstGeom prst="rect">
            <a:avLst/>
          </a:prstGeom>
        </p:spPr>
        <p:txBody>
          <a:bodyPr vert="horz" lIns="0" tIns="0" rIns="0" bIns="0" rtlCol="0">
            <a:noAutofit/>
          </a:bodyPr>
          <a:lstStyle/>
          <a:p>
            <a:pPr marL="114300" marR="0" lvl="1" indent="-114300" defTabSz="914400" rtl="0" eaLnBrk="1" fontAlgn="auto" latinLnBrk="0" hangingPunct="1">
              <a:lnSpc>
                <a:spcPct val="100000"/>
              </a:lnSpc>
              <a:spcBef>
                <a:spcPts val="600"/>
              </a:spcBef>
              <a:spcAft>
                <a:spcPts val="0"/>
              </a:spcAft>
              <a:buSzPct val="100000"/>
              <a:buFont typeface="Arial"/>
              <a:buChar char="•"/>
              <a:tabLst/>
              <a:defRPr/>
            </a:pPr>
            <a:r>
              <a:rPr kumimoji="0" lang="en-US" sz="1100" b="0" i="0" u="none" strike="noStrike" kern="1200" cap="none" spc="0" normalizeH="0" baseline="0" noProof="0" dirty="0" err="1" smtClean="0">
                <a:ln>
                  <a:noFill/>
                </a:ln>
                <a:effectLst/>
                <a:uLnTx/>
                <a:uFillTx/>
                <a:ea typeface="+mn-ea"/>
                <a:cs typeface="+mn-cs"/>
              </a:rPr>
              <a:t>Háar</a:t>
            </a:r>
            <a:r>
              <a:rPr kumimoji="0" lang="en-US" sz="1100" b="0" i="0" u="none" strike="noStrike" kern="1200" cap="none" spc="0" normalizeH="0" baseline="0" noProof="0" dirty="0" smtClean="0">
                <a:ln>
                  <a:noFill/>
                </a:ln>
                <a:effectLst/>
                <a:uLnTx/>
                <a:uFillTx/>
                <a:ea typeface="+mn-ea"/>
                <a:cs typeface="+mn-cs"/>
              </a:rPr>
              <a:t> </a:t>
            </a:r>
            <a:r>
              <a:rPr kumimoji="0" lang="en-US" sz="1100" b="0" i="0" u="none" strike="noStrike" kern="1200" cap="none" spc="0" normalizeH="0" baseline="0" noProof="0" dirty="0" err="1" smtClean="0">
                <a:ln>
                  <a:noFill/>
                </a:ln>
                <a:effectLst/>
                <a:uLnTx/>
                <a:uFillTx/>
                <a:ea typeface="+mn-ea"/>
                <a:cs typeface="+mn-cs"/>
              </a:rPr>
              <a:t>fjárhæðir</a:t>
            </a:r>
            <a:r>
              <a:rPr kumimoji="0" lang="en-US" sz="1100" b="0" i="0" u="none" strike="noStrike" kern="1200" cap="none" spc="0" normalizeH="0" baseline="0" noProof="0" dirty="0" smtClean="0">
                <a:ln>
                  <a:noFill/>
                </a:ln>
                <a:effectLst/>
                <a:uLnTx/>
                <a:uFillTx/>
                <a:ea typeface="+mn-ea"/>
                <a:cs typeface="+mn-cs"/>
              </a:rPr>
              <a:t> oft </a:t>
            </a:r>
            <a:r>
              <a:rPr kumimoji="0" lang="en-US" sz="1100" b="0" i="0" u="none" strike="noStrike" kern="1200" cap="none" spc="0" normalizeH="0" baseline="0" noProof="0" dirty="0" err="1" smtClean="0">
                <a:ln>
                  <a:noFill/>
                </a:ln>
                <a:effectLst/>
                <a:uLnTx/>
                <a:uFillTx/>
                <a:ea typeface="+mn-ea"/>
                <a:cs typeface="+mn-cs"/>
              </a:rPr>
              <a:t>ekki</a:t>
            </a:r>
            <a:r>
              <a:rPr kumimoji="0" lang="en-US" sz="1100" b="0" i="0" u="none" strike="noStrike" kern="1200" cap="none" spc="0" normalizeH="0" baseline="0" noProof="0" dirty="0" smtClean="0">
                <a:ln>
                  <a:noFill/>
                </a:ln>
                <a:effectLst/>
                <a:uLnTx/>
                <a:uFillTx/>
                <a:ea typeface="+mn-ea"/>
                <a:cs typeface="+mn-cs"/>
              </a:rPr>
              <a:t> </a:t>
            </a:r>
            <a:r>
              <a:rPr kumimoji="0" lang="en-US" sz="1100" b="0" i="0" u="none" strike="noStrike" kern="1200" cap="none" spc="0" normalizeH="0" baseline="0" noProof="0" dirty="0" err="1" smtClean="0">
                <a:ln>
                  <a:noFill/>
                </a:ln>
                <a:effectLst/>
                <a:uLnTx/>
                <a:uFillTx/>
                <a:ea typeface="+mn-ea"/>
                <a:cs typeface="+mn-cs"/>
              </a:rPr>
              <a:t>sundurliðaðar</a:t>
            </a:r>
            <a:r>
              <a:rPr kumimoji="0" lang="en-US" sz="1100" b="0" i="0" u="none" strike="noStrike" kern="1200" cap="none" spc="0" normalizeH="0" baseline="0" noProof="0" dirty="0" smtClean="0">
                <a:ln>
                  <a:noFill/>
                </a:ln>
                <a:effectLst/>
                <a:uLnTx/>
                <a:uFillTx/>
                <a:ea typeface="+mn-ea"/>
                <a:cs typeface="+mn-cs"/>
              </a:rPr>
              <a:t>, </a:t>
            </a:r>
            <a:r>
              <a:rPr kumimoji="0" lang="en-US" sz="1100" b="0" i="0" u="none" strike="noStrike" kern="1200" cap="none" spc="0" normalizeH="0" baseline="0" noProof="0" dirty="0" err="1" smtClean="0">
                <a:ln>
                  <a:noFill/>
                </a:ln>
                <a:effectLst/>
                <a:uLnTx/>
                <a:uFillTx/>
                <a:ea typeface="+mn-ea"/>
                <a:cs typeface="+mn-cs"/>
              </a:rPr>
              <a:t>heldur</a:t>
            </a:r>
            <a:r>
              <a:rPr kumimoji="0" lang="en-US" sz="1100" b="0" i="0" u="none" strike="noStrike" kern="1200" cap="none" spc="0" normalizeH="0" noProof="0" dirty="0" smtClean="0">
                <a:ln>
                  <a:noFill/>
                </a:ln>
                <a:effectLst/>
                <a:uLnTx/>
                <a:uFillTx/>
                <a:ea typeface="+mn-ea"/>
                <a:cs typeface="+mn-cs"/>
              </a:rPr>
              <a:t> </a:t>
            </a:r>
            <a:r>
              <a:rPr kumimoji="0" lang="en-US" sz="1100" b="0" i="0" u="none" strike="noStrike" kern="1200" cap="none" spc="0" normalizeH="0" noProof="0" dirty="0" err="1" smtClean="0">
                <a:ln>
                  <a:noFill/>
                </a:ln>
                <a:effectLst/>
                <a:uLnTx/>
                <a:uFillTx/>
                <a:ea typeface="+mn-ea"/>
                <a:cs typeface="+mn-cs"/>
              </a:rPr>
              <a:t>færðar</a:t>
            </a:r>
            <a:r>
              <a:rPr kumimoji="0" lang="en-US" sz="1100" b="0" i="0" u="none" strike="noStrike" kern="1200" cap="none" spc="0" normalizeH="0" noProof="0" dirty="0" smtClean="0">
                <a:ln>
                  <a:noFill/>
                </a:ln>
                <a:effectLst/>
                <a:uLnTx/>
                <a:uFillTx/>
                <a:ea typeface="+mn-ea"/>
                <a:cs typeface="+mn-cs"/>
              </a:rPr>
              <a:t> </a:t>
            </a:r>
            <a:r>
              <a:rPr kumimoji="0" lang="en-US" sz="1100" b="0" i="0" u="none" strike="noStrike" kern="1200" cap="none" spc="0" normalizeH="0" noProof="0" dirty="0" err="1" smtClean="0">
                <a:ln>
                  <a:noFill/>
                </a:ln>
                <a:effectLst/>
                <a:uLnTx/>
                <a:uFillTx/>
                <a:ea typeface="+mn-ea"/>
                <a:cs typeface="+mn-cs"/>
              </a:rPr>
              <a:t>sem</a:t>
            </a:r>
            <a:r>
              <a:rPr kumimoji="0" lang="en-US" sz="1100" b="0" i="0" u="none" strike="noStrike" kern="1200" cap="none" spc="0" normalizeH="0" noProof="0" dirty="0" smtClean="0">
                <a:ln>
                  <a:noFill/>
                </a:ln>
                <a:effectLst/>
                <a:uLnTx/>
                <a:uFillTx/>
                <a:ea typeface="+mn-ea"/>
                <a:cs typeface="+mn-cs"/>
              </a:rPr>
              <a:t>:</a:t>
            </a:r>
          </a:p>
          <a:p>
            <a:pPr marL="571500" lvl="2" indent="-114300">
              <a:spcBef>
                <a:spcPts val="600"/>
              </a:spcBef>
              <a:buSzPct val="100000"/>
              <a:buFont typeface="Arial"/>
              <a:buChar char="•"/>
              <a:defRPr/>
            </a:pPr>
            <a:r>
              <a:rPr lang="en-US" sz="1100" baseline="0" dirty="0" err="1" smtClean="0"/>
              <a:t>Aðrar</a:t>
            </a:r>
            <a:r>
              <a:rPr lang="en-US" sz="1100" dirty="0" smtClean="0"/>
              <a:t> </a:t>
            </a:r>
            <a:r>
              <a:rPr lang="en-US" sz="1100" dirty="0" err="1" smtClean="0"/>
              <a:t>tekjur</a:t>
            </a:r>
            <a:endParaRPr lang="en-US" sz="1100" dirty="0" smtClean="0"/>
          </a:p>
          <a:p>
            <a:pPr marL="571500" lvl="2" indent="-114300">
              <a:spcBef>
                <a:spcPts val="600"/>
              </a:spcBef>
              <a:buSzPct val="100000"/>
              <a:buFont typeface="Arial"/>
              <a:buChar char="•"/>
              <a:defRPr/>
            </a:pPr>
            <a:r>
              <a:rPr lang="en-US" sz="1100" dirty="0" err="1" smtClean="0"/>
              <a:t>Aðrar</a:t>
            </a:r>
            <a:r>
              <a:rPr lang="en-US" sz="1100" dirty="0" smtClean="0"/>
              <a:t> </a:t>
            </a:r>
            <a:r>
              <a:rPr lang="en-US" sz="1100" dirty="0" err="1" smtClean="0"/>
              <a:t>skammtímaskuldir</a:t>
            </a:r>
            <a:endParaRPr lang="en-US" sz="1100" dirty="0" smtClean="0"/>
          </a:p>
          <a:p>
            <a:pPr marL="571500" lvl="2" indent="-114300">
              <a:spcBef>
                <a:spcPts val="600"/>
              </a:spcBef>
              <a:buSzPct val="100000"/>
              <a:buFont typeface="Arial"/>
              <a:buChar char="•"/>
              <a:defRPr/>
            </a:pPr>
            <a:r>
              <a:rPr lang="en-US" sz="1100" dirty="0" err="1" smtClean="0"/>
              <a:t>Aðrar</a:t>
            </a:r>
            <a:r>
              <a:rPr lang="en-US" sz="1100" dirty="0" smtClean="0"/>
              <a:t> </a:t>
            </a:r>
            <a:r>
              <a:rPr lang="en-US" sz="1100" dirty="0" err="1" smtClean="0"/>
              <a:t>skammtímakröfur</a:t>
            </a:r>
            <a:endParaRPr lang="en-US" sz="1100" dirty="0" smtClean="0"/>
          </a:p>
        </p:txBody>
      </p:sp>
      <p:sp>
        <p:nvSpPr>
          <p:cNvPr id="12" name="Pentagon 11"/>
          <p:cNvSpPr/>
          <p:nvPr/>
        </p:nvSpPr>
        <p:spPr bwMode="gray">
          <a:xfrm>
            <a:off x="396000" y="5145021"/>
            <a:ext cx="2652000" cy="8229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88900" rIns="88900" bIns="88900" rtlCol="0" anchor="ctr"/>
          <a:lstStyle/>
          <a:p>
            <a:r>
              <a:rPr lang="en-US" sz="1200" dirty="0" smtClean="0"/>
              <a:t>“</a:t>
            </a:r>
            <a:r>
              <a:rPr lang="en-US" sz="1200" dirty="0" err="1" smtClean="0"/>
              <a:t>Annað</a:t>
            </a:r>
            <a:r>
              <a:rPr lang="en-US" sz="1200" dirty="0" smtClean="0"/>
              <a:t>”</a:t>
            </a:r>
            <a:endParaRPr lang="en-US" sz="1200" dirty="0"/>
          </a:p>
        </p:txBody>
      </p:sp>
      <p:sp>
        <p:nvSpPr>
          <p:cNvPr id="13" name="Text Placeholder 3"/>
          <p:cNvSpPr txBox="1">
            <a:spLocks/>
          </p:cNvSpPr>
          <p:nvPr/>
        </p:nvSpPr>
        <p:spPr bwMode="gray">
          <a:xfrm>
            <a:off x="3227388" y="1681190"/>
            <a:ext cx="5534892" cy="882942"/>
          </a:xfrm>
          <a:prstGeom prst="rect">
            <a:avLst/>
          </a:prstGeom>
        </p:spPr>
        <p:txBody>
          <a:bodyPr vert="horz" lIns="0" tIns="0" rIns="0" bIns="0" rtlCol="0">
            <a:noAutofit/>
          </a:bodyPr>
          <a:lstStyle/>
          <a:p>
            <a:pPr marL="114300" lvl="1" indent="-114300">
              <a:spcBef>
                <a:spcPts val="600"/>
              </a:spcBef>
              <a:buSzPct val="100000"/>
              <a:buFont typeface="Arial"/>
              <a:buChar char="•"/>
              <a:defRPr/>
            </a:pPr>
            <a:r>
              <a:rPr kumimoji="0" lang="en-US" sz="1100" b="0" i="0" u="none" strike="noStrike" kern="1200" cap="none" spc="0" normalizeH="0" baseline="0" noProof="0" dirty="0" err="1" smtClean="0">
                <a:ln>
                  <a:noFill/>
                </a:ln>
                <a:effectLst/>
                <a:uLnTx/>
                <a:uFillTx/>
                <a:ea typeface="+mn-ea"/>
                <a:cs typeface="+mn-cs"/>
              </a:rPr>
              <a:t>Öll</a:t>
            </a:r>
            <a:r>
              <a:rPr kumimoji="0" lang="en-US" sz="1100" b="0" i="0" u="none" strike="noStrike" kern="1200" cap="none" spc="0" normalizeH="0" baseline="0" noProof="0" dirty="0" smtClean="0">
                <a:ln>
                  <a:noFill/>
                </a:ln>
                <a:effectLst/>
                <a:uLnTx/>
                <a:uFillTx/>
                <a:ea typeface="+mn-ea"/>
                <a:cs typeface="+mn-cs"/>
              </a:rPr>
              <a:t> </a:t>
            </a:r>
            <a:r>
              <a:rPr kumimoji="0" lang="en-US" sz="1100" b="0" i="0" u="none" strike="noStrike" kern="1200" cap="none" spc="0" normalizeH="0" baseline="0" noProof="0" dirty="0" err="1" smtClean="0">
                <a:ln>
                  <a:noFill/>
                </a:ln>
                <a:effectLst/>
                <a:uLnTx/>
                <a:uFillTx/>
                <a:ea typeface="+mn-ea"/>
                <a:cs typeface="+mn-cs"/>
              </a:rPr>
              <a:t>félög</a:t>
            </a:r>
            <a:r>
              <a:rPr kumimoji="0" lang="en-US" sz="1100" b="0" i="0" u="none" strike="noStrike" kern="1200" cap="none" spc="0" normalizeH="0" baseline="0" noProof="0" dirty="0" smtClean="0">
                <a:ln>
                  <a:noFill/>
                </a:ln>
                <a:effectLst/>
                <a:uLnTx/>
                <a:uFillTx/>
                <a:ea typeface="+mn-ea"/>
                <a:cs typeface="+mn-cs"/>
              </a:rPr>
              <a:t> </a:t>
            </a:r>
            <a:r>
              <a:rPr kumimoji="0" lang="en-US" sz="1100" b="0" i="0" u="none" strike="noStrike" kern="1200" cap="none" spc="0" normalizeH="0" baseline="0" noProof="0" dirty="0" err="1" smtClean="0">
                <a:ln>
                  <a:noFill/>
                </a:ln>
                <a:effectLst/>
                <a:uLnTx/>
                <a:uFillTx/>
                <a:ea typeface="+mn-ea"/>
                <a:cs typeface="+mn-cs"/>
              </a:rPr>
              <a:t>þurf</a:t>
            </a:r>
            <a:r>
              <a:rPr lang="en-US" sz="1100" dirty="0" smtClean="0"/>
              <a:t>a </a:t>
            </a:r>
            <a:r>
              <a:rPr lang="en-US" sz="1100" dirty="0" err="1" smtClean="0"/>
              <a:t>að</a:t>
            </a:r>
            <a:r>
              <a:rPr lang="en-US" sz="1100" dirty="0" smtClean="0"/>
              <a:t> </a:t>
            </a:r>
            <a:r>
              <a:rPr lang="en-US" sz="1100" dirty="0" err="1" smtClean="0"/>
              <a:t>skila</a:t>
            </a:r>
            <a:r>
              <a:rPr lang="en-US" sz="1100" dirty="0" smtClean="0"/>
              <a:t> </a:t>
            </a:r>
            <a:r>
              <a:rPr lang="en-US" sz="1100" dirty="0" err="1" smtClean="0"/>
              <a:t>ársreikningi</a:t>
            </a:r>
            <a:r>
              <a:rPr lang="en-US" sz="1100" dirty="0" smtClean="0"/>
              <a:t> </a:t>
            </a:r>
            <a:r>
              <a:rPr lang="en-US" sz="1100" dirty="0" err="1" smtClean="0"/>
              <a:t>m.v</a:t>
            </a:r>
            <a:r>
              <a:rPr lang="en-US" sz="1100" dirty="0" smtClean="0"/>
              <a:t>. </a:t>
            </a:r>
            <a:r>
              <a:rPr lang="en-US" sz="1100" dirty="0" err="1" smtClean="0"/>
              <a:t>sniðmát</a:t>
            </a:r>
            <a:r>
              <a:rPr lang="en-US" sz="1100" dirty="0" smtClean="0"/>
              <a:t> KSÍ</a:t>
            </a:r>
          </a:p>
          <a:p>
            <a:pPr marL="571500" lvl="2" indent="-114300">
              <a:spcBef>
                <a:spcPts val="600"/>
              </a:spcBef>
              <a:buSzPct val="100000"/>
              <a:buFont typeface="Arial"/>
              <a:buChar char="•"/>
              <a:defRPr/>
            </a:pPr>
            <a:r>
              <a:rPr lang="en-US" sz="1100" dirty="0" err="1"/>
              <a:t>Óþarfi</a:t>
            </a:r>
            <a:r>
              <a:rPr lang="en-US" sz="1100" dirty="0"/>
              <a:t> </a:t>
            </a:r>
            <a:r>
              <a:rPr lang="en-US" sz="1100" dirty="0" err="1"/>
              <a:t>að</a:t>
            </a:r>
            <a:r>
              <a:rPr lang="en-US" sz="1100" dirty="0"/>
              <a:t> </a:t>
            </a:r>
            <a:r>
              <a:rPr lang="en-US" sz="1100" dirty="0" err="1"/>
              <a:t>skila</a:t>
            </a:r>
            <a:r>
              <a:rPr lang="en-US" sz="1100" dirty="0"/>
              <a:t> </a:t>
            </a:r>
            <a:r>
              <a:rPr lang="en-US" sz="1100" dirty="0" err="1"/>
              <a:t>öðrum</a:t>
            </a:r>
            <a:r>
              <a:rPr lang="en-US" sz="1100" dirty="0"/>
              <a:t> </a:t>
            </a:r>
            <a:r>
              <a:rPr lang="en-US" sz="1100" dirty="0" err="1"/>
              <a:t>útgáfum</a:t>
            </a:r>
            <a:r>
              <a:rPr lang="en-US" sz="1100" dirty="0"/>
              <a:t> – </a:t>
            </a:r>
            <a:r>
              <a:rPr lang="en-US" sz="1100" dirty="0" err="1"/>
              <a:t>þær</a:t>
            </a:r>
            <a:r>
              <a:rPr lang="en-US" sz="1100" dirty="0"/>
              <a:t> </a:t>
            </a:r>
            <a:r>
              <a:rPr lang="en-US" sz="1100" dirty="0" err="1"/>
              <a:t>verða</a:t>
            </a:r>
            <a:r>
              <a:rPr lang="en-US" sz="1100" dirty="0"/>
              <a:t> </a:t>
            </a:r>
            <a:r>
              <a:rPr lang="en-US" sz="1100" dirty="0" err="1"/>
              <a:t>ekki</a:t>
            </a:r>
            <a:r>
              <a:rPr lang="en-US" sz="1100" dirty="0"/>
              <a:t> </a:t>
            </a:r>
            <a:r>
              <a:rPr lang="en-US" sz="1100" dirty="0" err="1"/>
              <a:t>notaðar</a:t>
            </a:r>
            <a:r>
              <a:rPr lang="en-US" sz="1100" dirty="0"/>
              <a:t> </a:t>
            </a:r>
            <a:r>
              <a:rPr lang="en-US" sz="1100" dirty="0" err="1"/>
              <a:t>við</a:t>
            </a:r>
            <a:r>
              <a:rPr lang="en-US" sz="1100" dirty="0"/>
              <a:t> </a:t>
            </a:r>
            <a:r>
              <a:rPr lang="en-US" sz="1100" dirty="0" err="1"/>
              <a:t>yfirferð</a:t>
            </a:r>
            <a:endParaRPr lang="en-US" sz="1100" dirty="0"/>
          </a:p>
          <a:p>
            <a:pPr marL="571500" lvl="2" indent="-114300">
              <a:spcBef>
                <a:spcPts val="600"/>
              </a:spcBef>
              <a:buSzPct val="100000"/>
              <a:buFont typeface="Arial"/>
              <a:buChar char="•"/>
              <a:defRPr/>
            </a:pPr>
            <a:r>
              <a:rPr lang="en-US" sz="1100" dirty="0" err="1"/>
              <a:t>Gæta</a:t>
            </a:r>
            <a:r>
              <a:rPr lang="en-US" sz="1100" dirty="0"/>
              <a:t> </a:t>
            </a:r>
            <a:r>
              <a:rPr lang="en-US" sz="1100" dirty="0" err="1"/>
              <a:t>þess</a:t>
            </a:r>
            <a:r>
              <a:rPr lang="en-US" sz="1100" dirty="0"/>
              <a:t> </a:t>
            </a:r>
            <a:r>
              <a:rPr lang="en-US" sz="1100" dirty="0" err="1"/>
              <a:t>að</a:t>
            </a:r>
            <a:r>
              <a:rPr lang="en-US" sz="1100" dirty="0"/>
              <a:t> </a:t>
            </a:r>
            <a:r>
              <a:rPr lang="en-US" sz="1100" dirty="0" err="1"/>
              <a:t>sniðmát</a:t>
            </a:r>
            <a:r>
              <a:rPr lang="en-US" sz="1100" dirty="0"/>
              <a:t> KSÍ </a:t>
            </a:r>
            <a:r>
              <a:rPr lang="en-US" sz="1100" dirty="0" err="1"/>
              <a:t>sé</a:t>
            </a:r>
            <a:r>
              <a:rPr lang="en-US" sz="1100" dirty="0"/>
              <a:t> </a:t>
            </a:r>
            <a:r>
              <a:rPr lang="en-US" sz="1100" dirty="0" err="1"/>
              <a:t>ársreikningur</a:t>
            </a:r>
            <a:r>
              <a:rPr lang="en-US" sz="1100" dirty="0"/>
              <a:t> </a:t>
            </a:r>
            <a:r>
              <a:rPr lang="en-US" sz="1100" dirty="0" err="1"/>
              <a:t>sem</a:t>
            </a:r>
            <a:r>
              <a:rPr lang="en-US" sz="1100" dirty="0"/>
              <a:t> </a:t>
            </a:r>
            <a:r>
              <a:rPr lang="en-US" sz="1100" dirty="0" err="1"/>
              <a:t>endurskoðandi</a:t>
            </a:r>
            <a:r>
              <a:rPr lang="en-US" sz="1100" dirty="0"/>
              <a:t> </a:t>
            </a:r>
            <a:r>
              <a:rPr lang="en-US" sz="1100" dirty="0" err="1" smtClean="0"/>
              <a:t>áritar</a:t>
            </a:r>
            <a:endParaRPr lang="en-US" sz="1100" dirty="0" smtClean="0"/>
          </a:p>
          <a:p>
            <a:pPr marL="114300" lvl="1" indent="-114300">
              <a:spcBef>
                <a:spcPts val="600"/>
              </a:spcBef>
              <a:buSzPct val="100000"/>
              <a:buFont typeface="Arial"/>
              <a:buChar char="•"/>
              <a:defRPr/>
            </a:pPr>
            <a:r>
              <a:rPr lang="en-US" sz="1100" dirty="0" err="1" smtClean="0"/>
              <a:t>Sundurliðun</a:t>
            </a:r>
            <a:r>
              <a:rPr lang="en-US" sz="1100" dirty="0" smtClean="0"/>
              <a:t> á </a:t>
            </a:r>
            <a:r>
              <a:rPr lang="en-US" sz="1100" dirty="0" err="1" smtClean="0"/>
              <a:t>styrkjum</a:t>
            </a:r>
            <a:r>
              <a:rPr lang="en-US" sz="1100" dirty="0" smtClean="0"/>
              <a:t> </a:t>
            </a:r>
            <a:r>
              <a:rPr lang="en-US" sz="1100" dirty="0" err="1" smtClean="0"/>
              <a:t>frá</a:t>
            </a:r>
            <a:r>
              <a:rPr lang="en-US" sz="1100" dirty="0" smtClean="0"/>
              <a:t> KSÍ/UEFA/FIFA </a:t>
            </a:r>
            <a:r>
              <a:rPr lang="en-US" sz="1100" dirty="0" err="1" smtClean="0"/>
              <a:t>er</a:t>
            </a:r>
            <a:r>
              <a:rPr lang="en-US" sz="1100" dirty="0" smtClean="0"/>
              <a:t> </a:t>
            </a:r>
            <a:r>
              <a:rPr lang="en-US" sz="1100" dirty="0" err="1" smtClean="0"/>
              <a:t>mikilvæg</a:t>
            </a:r>
            <a:endParaRPr kumimoji="0" lang="en-US" sz="1100" b="0" i="0" u="none" strike="noStrike" kern="1200" cap="none" spc="0" normalizeH="0" noProof="0" dirty="0" smtClean="0">
              <a:ln>
                <a:noFill/>
              </a:ln>
              <a:effectLst/>
              <a:uLnTx/>
              <a:uFillTx/>
              <a:ea typeface="+mn-ea"/>
              <a:cs typeface="+mn-cs"/>
            </a:endParaRPr>
          </a:p>
        </p:txBody>
      </p:sp>
      <p:sp>
        <p:nvSpPr>
          <p:cNvPr id="14" name="Pentagon 13"/>
          <p:cNvSpPr/>
          <p:nvPr/>
        </p:nvSpPr>
        <p:spPr bwMode="gray">
          <a:xfrm>
            <a:off x="396000" y="2856828"/>
            <a:ext cx="2652000" cy="82296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88900" rIns="88900" bIns="88900" rtlCol="0" anchor="ctr"/>
          <a:lstStyle/>
          <a:p>
            <a:r>
              <a:rPr lang="en-US" sz="1200" dirty="0" err="1" smtClean="0"/>
              <a:t>Vantar</a:t>
            </a:r>
            <a:r>
              <a:rPr lang="en-US" sz="1200" dirty="0" smtClean="0"/>
              <a:t> </a:t>
            </a:r>
            <a:r>
              <a:rPr lang="en-US" sz="1200" dirty="0" err="1" smtClean="0"/>
              <a:t>mikið</a:t>
            </a:r>
            <a:r>
              <a:rPr lang="en-US" sz="1200" dirty="0" smtClean="0"/>
              <a:t> </a:t>
            </a:r>
            <a:r>
              <a:rPr lang="en-US" sz="1200" dirty="0" err="1" smtClean="0"/>
              <a:t>af</a:t>
            </a:r>
            <a:r>
              <a:rPr lang="en-US" sz="1200" dirty="0" smtClean="0"/>
              <a:t> </a:t>
            </a:r>
            <a:r>
              <a:rPr lang="en-US" sz="1200" dirty="0" err="1" smtClean="0"/>
              <a:t>gögnum</a:t>
            </a:r>
            <a:r>
              <a:rPr lang="en-US" sz="1200" dirty="0" smtClean="0"/>
              <a:t> í </a:t>
            </a:r>
            <a:r>
              <a:rPr lang="en-US" sz="1200" dirty="0" err="1" smtClean="0"/>
              <a:t>fyrstu</a:t>
            </a:r>
            <a:r>
              <a:rPr lang="en-US" sz="1200" dirty="0" smtClean="0"/>
              <a:t> </a:t>
            </a:r>
            <a:r>
              <a:rPr lang="en-US" sz="1200" dirty="0" err="1" smtClean="0"/>
              <a:t>yfirferð</a:t>
            </a:r>
            <a:endParaRPr lang="en-US" sz="1200" dirty="0"/>
          </a:p>
        </p:txBody>
      </p:sp>
      <p:sp>
        <p:nvSpPr>
          <p:cNvPr id="15" name="Text Placeholder 3"/>
          <p:cNvSpPr txBox="1">
            <a:spLocks/>
          </p:cNvSpPr>
          <p:nvPr/>
        </p:nvSpPr>
        <p:spPr bwMode="gray">
          <a:xfrm>
            <a:off x="3227388" y="2818727"/>
            <a:ext cx="5534892" cy="963563"/>
          </a:xfrm>
          <a:prstGeom prst="rect">
            <a:avLst/>
          </a:prstGeom>
        </p:spPr>
        <p:txBody>
          <a:bodyPr vert="horz" lIns="0" tIns="0" rIns="0" bIns="0" rtlCol="0">
            <a:noAutofit/>
          </a:bodyPr>
          <a:lstStyle/>
          <a:p>
            <a:pPr marL="114300" marR="0" lvl="1" indent="-114300" defTabSz="914400" rtl="0" eaLnBrk="1" fontAlgn="auto" latinLnBrk="0" hangingPunct="1">
              <a:lnSpc>
                <a:spcPct val="100000"/>
              </a:lnSpc>
              <a:spcBef>
                <a:spcPts val="600"/>
              </a:spcBef>
              <a:spcAft>
                <a:spcPts val="0"/>
              </a:spcAft>
              <a:buSzPct val="100000"/>
              <a:buFont typeface="Arial"/>
              <a:buChar char="•"/>
              <a:tabLst/>
              <a:defRPr/>
            </a:pPr>
            <a:r>
              <a:rPr kumimoji="0" lang="en-US" sz="1100" b="0" i="0" u="none" strike="noStrike" kern="1200" cap="none" spc="0" normalizeH="0" baseline="0" noProof="0" dirty="0" err="1" smtClean="0">
                <a:ln>
                  <a:noFill/>
                </a:ln>
                <a:effectLst/>
                <a:uLnTx/>
                <a:uFillTx/>
                <a:ea typeface="+mn-ea"/>
                <a:cs typeface="+mn-cs"/>
              </a:rPr>
              <a:t>Ráðningarbréf</a:t>
            </a:r>
            <a:endParaRPr kumimoji="0" lang="en-US" sz="1100" b="0" i="0" u="none" strike="noStrike" kern="1200" cap="none" spc="0" normalizeH="0" baseline="0" noProof="0" dirty="0" smtClean="0">
              <a:ln>
                <a:noFill/>
              </a:ln>
              <a:effectLst/>
              <a:uLnTx/>
              <a:uFillTx/>
              <a:ea typeface="+mn-ea"/>
              <a:cs typeface="+mn-cs"/>
            </a:endParaRPr>
          </a:p>
          <a:p>
            <a:pPr marL="114300" marR="0" lvl="1" indent="-114300" defTabSz="914400" rtl="0" eaLnBrk="1" fontAlgn="auto" latinLnBrk="0" hangingPunct="1">
              <a:lnSpc>
                <a:spcPct val="100000"/>
              </a:lnSpc>
              <a:spcBef>
                <a:spcPts val="600"/>
              </a:spcBef>
              <a:spcAft>
                <a:spcPts val="0"/>
              </a:spcAft>
              <a:buSzPct val="100000"/>
              <a:buFont typeface="Arial"/>
              <a:buChar char="•"/>
              <a:tabLst/>
              <a:defRPr/>
            </a:pPr>
            <a:r>
              <a:rPr lang="en-US" sz="1100" dirty="0" err="1" smtClean="0"/>
              <a:t>Staðfestingarbréf</a:t>
            </a:r>
            <a:endParaRPr lang="en-US" sz="1100" dirty="0" smtClean="0"/>
          </a:p>
          <a:p>
            <a:pPr marL="114300" marR="0" lvl="1" indent="-114300" defTabSz="914400" rtl="0" eaLnBrk="1" fontAlgn="auto" latinLnBrk="0" hangingPunct="1">
              <a:lnSpc>
                <a:spcPct val="100000"/>
              </a:lnSpc>
              <a:spcBef>
                <a:spcPts val="600"/>
              </a:spcBef>
              <a:spcAft>
                <a:spcPts val="0"/>
              </a:spcAft>
              <a:buSzPct val="100000"/>
              <a:buFont typeface="Arial"/>
              <a:buChar char="•"/>
              <a:tabLst/>
              <a:defRPr/>
            </a:pPr>
            <a:r>
              <a:rPr kumimoji="0" lang="en-US" sz="1100" b="0" i="0" u="none" strike="noStrike" kern="1200" cap="none" spc="0" normalizeH="0" baseline="0" noProof="0" dirty="0" err="1" smtClean="0">
                <a:ln>
                  <a:noFill/>
                </a:ln>
                <a:effectLst/>
                <a:uLnTx/>
                <a:uFillTx/>
                <a:ea typeface="+mn-ea"/>
                <a:cs typeface="+mn-cs"/>
              </a:rPr>
              <a:t>Gögn</a:t>
            </a:r>
            <a:r>
              <a:rPr kumimoji="0" lang="en-US" sz="1100" b="0" i="0" u="none" strike="noStrike" kern="1200" cap="none" spc="0" normalizeH="0" baseline="0" noProof="0" dirty="0" smtClean="0">
                <a:ln>
                  <a:noFill/>
                </a:ln>
                <a:effectLst/>
                <a:uLnTx/>
                <a:uFillTx/>
                <a:ea typeface="+mn-ea"/>
                <a:cs typeface="+mn-cs"/>
              </a:rPr>
              <a:t> </a:t>
            </a:r>
            <a:r>
              <a:rPr kumimoji="0" lang="en-US" sz="1100" b="0" i="0" u="none" strike="noStrike" kern="1200" cap="none" spc="0" normalizeH="0" baseline="0" noProof="0" dirty="0" err="1" smtClean="0">
                <a:ln>
                  <a:noFill/>
                </a:ln>
                <a:effectLst/>
                <a:uLnTx/>
                <a:uFillTx/>
                <a:ea typeface="+mn-ea"/>
                <a:cs typeface="+mn-cs"/>
              </a:rPr>
              <a:t>ekki</a:t>
            </a:r>
            <a:r>
              <a:rPr kumimoji="0" lang="en-US" sz="1100" b="0" i="0" u="none" strike="noStrike" kern="1200" cap="none" spc="0" normalizeH="0" baseline="0" noProof="0" dirty="0" smtClean="0">
                <a:ln>
                  <a:noFill/>
                </a:ln>
                <a:effectLst/>
                <a:uLnTx/>
                <a:uFillTx/>
                <a:ea typeface="+mn-ea"/>
                <a:cs typeface="+mn-cs"/>
              </a:rPr>
              <a:t> </a:t>
            </a:r>
            <a:r>
              <a:rPr kumimoji="0" lang="en-US" sz="1100" b="0" i="0" u="none" strike="noStrike" kern="1200" cap="none" spc="0" normalizeH="0" baseline="0" noProof="0" dirty="0" err="1" smtClean="0">
                <a:ln>
                  <a:noFill/>
                </a:ln>
                <a:effectLst/>
                <a:uLnTx/>
                <a:uFillTx/>
                <a:ea typeface="+mn-ea"/>
                <a:cs typeface="+mn-cs"/>
              </a:rPr>
              <a:t>undirrituð</a:t>
            </a:r>
            <a:endParaRPr kumimoji="0" lang="en-US" sz="1100" b="0" i="0" u="none" strike="noStrike" kern="1200" cap="none" spc="0" normalizeH="0" baseline="0" noProof="0" dirty="0" smtClean="0">
              <a:ln>
                <a:noFill/>
              </a:ln>
              <a:effectLst/>
              <a:uLnTx/>
              <a:uFillTx/>
              <a:ea typeface="+mn-ea"/>
              <a:cs typeface="+mn-cs"/>
            </a:endParaRPr>
          </a:p>
          <a:p>
            <a:pPr marL="114300" marR="0" lvl="1" indent="-114300" defTabSz="914400" rtl="0" eaLnBrk="1" fontAlgn="auto" latinLnBrk="0" hangingPunct="1">
              <a:lnSpc>
                <a:spcPct val="100000"/>
              </a:lnSpc>
              <a:spcBef>
                <a:spcPts val="600"/>
              </a:spcBef>
              <a:spcAft>
                <a:spcPts val="0"/>
              </a:spcAft>
              <a:buSzPct val="100000"/>
              <a:buFont typeface="Arial"/>
              <a:buChar char="•"/>
              <a:tabLst/>
              <a:defRPr/>
            </a:pPr>
            <a:r>
              <a:rPr lang="en-US" sz="1100" dirty="0" err="1" smtClean="0"/>
              <a:t>Töflur</a:t>
            </a:r>
            <a:r>
              <a:rPr lang="en-US" sz="1100" dirty="0" smtClean="0"/>
              <a:t> </a:t>
            </a:r>
            <a:r>
              <a:rPr lang="en-US" sz="1100" dirty="0" err="1" smtClean="0"/>
              <a:t>ekki</a:t>
            </a:r>
            <a:r>
              <a:rPr lang="en-US" sz="1100" dirty="0" smtClean="0"/>
              <a:t> </a:t>
            </a:r>
            <a:r>
              <a:rPr lang="en-US" sz="1100" dirty="0" err="1" smtClean="0"/>
              <a:t>fylltar</a:t>
            </a:r>
            <a:r>
              <a:rPr lang="en-US" sz="1100" dirty="0" smtClean="0"/>
              <a:t> </a:t>
            </a:r>
            <a:r>
              <a:rPr lang="en-US" sz="1100" dirty="0" err="1" smtClean="0"/>
              <a:t>út</a:t>
            </a:r>
            <a:endParaRPr kumimoji="0" lang="en-US" sz="1100" b="0" i="0" u="none" strike="noStrike" kern="1200" cap="none" spc="0" normalizeH="0" baseline="0" noProof="0" dirty="0">
              <a:ln>
                <a:noFill/>
              </a:ln>
              <a:effectLst/>
              <a:uLnTx/>
              <a:uFillTx/>
              <a:ea typeface="+mn-ea"/>
              <a:cs typeface="+mn-cs"/>
            </a:endParaRPr>
          </a:p>
        </p:txBody>
      </p:sp>
    </p:spTree>
    <p:extLst>
      <p:ext uri="{BB962C8B-B14F-4D97-AF65-F5344CB8AC3E}">
        <p14:creationId xmlns:p14="http://schemas.microsoft.com/office/powerpoint/2010/main" val="1714877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76239" y="3217985"/>
            <a:ext cx="8358458" cy="3163766"/>
          </a:xfrm>
        </p:spPr>
        <p:txBody>
          <a:bodyPr>
            <a:normAutofit/>
          </a:bodyPr>
          <a:lstStyle/>
          <a:p>
            <a:r>
              <a:rPr lang="is-IS" sz="800"/>
              <a:t>Undir vörumerki „Deloitte“ sameinast kraftar þúsunda sérfræðinga sem starfa hjá sjálfstæðum félögum um allan heim við að veita viðskiptavinum þjónustu á sviði endurskoðunar, ráðgjafar, fjármála, áhættustjórnunar og skattamála. Þessi félög eru aðilar að Deloitte Touche Tohmatsu Limited (DTTL), sem er breskt einkahlutafélag (private company limited by guarantee). Hvert aðildarfélag veitir þjónustu á tilteknu landssvæði og er bundið þeim lögum og fagreglum sem þar gilda. Félagið DTTL innir ekki af hendi þjónustu til viðskiptavina. DTTL og aðildarfélög þess eru aðskildir og sérgreindir lögaðilar sem ekki geta skuldbundið hvert annað. DTTL og aðildarfélög þess bera eingöngu ábyrgð á eigin gjörðum eða vanrækslu en ekki á aðgerðum hvers annars. Hvert aðildarfélag DTTL er skipulagt í samræmi við innlend lög, reglugerðir, viðskiptavenju og aðra þætti, og getur veitt sérfræðiþjónustu á starfssvæði sínu í gegnum dótturfélög, tengd félög, og/eða önnur félög.</a:t>
            </a:r>
          </a:p>
          <a:p>
            <a:r>
              <a:rPr lang="is-IS" sz="800"/>
              <a:t>Deloitte veitir bæði opinberum aðilum og einkafyrirtækjum í fjölmörgum atvinnugreinum endurskoðunar-, skatta-, ráðgjafar- og fjármálaþjónustu. Alþjóðlegt sérfræðinet Deloitte tengir saman sérfræðinga í 150 löndum þannig að saman fari ítarleg staðbundin þekking og alþjóðleg hæfni, viðskiptavinum til hagsbóta. Hjá Deloitte starfa um 245.000 sérfræðingar sem stefna saman að því að veita ávallt framúrskarandi þjónustu. </a:t>
            </a:r>
          </a:p>
          <a:p>
            <a:r>
              <a:rPr lang="is-IS" sz="800"/>
              <a:t>Þetta rit inniheldur almennar upplýsingar; með útgáfu þess eru aðilar að sérfræðineti Deloitte, þ.e. Deloitte Touche Tohmatsu Limited, aðildarfélög þess eða samstarfsfélög, ekki að veita sérfræðiráðgjöf eða þjónustu. Ráðfærðu þig við fagaðila áður en þú tekur ákvörðun eða grípur til aðgerða sem gætu haft áhrif á fjármál þín eða viðskipti. Enginn aðili í sérfræðineti Deloitte skal gerður ábyrgur fyrir tjóni sem kann að verða hjá þeim sem reiðir sig á þetta rit.</a:t>
            </a:r>
          </a:p>
          <a:p>
            <a:endParaRPr lang="is-IS" sz="800"/>
          </a:p>
          <a:p>
            <a:r>
              <a:rPr lang="is-IS" sz="800"/>
              <a:t>© </a:t>
            </a:r>
            <a:r>
              <a:rPr lang="is-IS" sz="800" smtClean="0"/>
              <a:t>2020 </a:t>
            </a:r>
            <a:r>
              <a:rPr lang="is-IS" sz="800"/>
              <a:t>Deloitte ehf.</a:t>
            </a:r>
            <a:endParaRPr lang="is-IS" sz="800" dirty="0"/>
          </a:p>
        </p:txBody>
      </p:sp>
    </p:spTree>
    <p:extLst>
      <p:ext uri="{BB962C8B-B14F-4D97-AF65-F5344CB8AC3E}">
        <p14:creationId xmlns:p14="http://schemas.microsoft.com/office/powerpoint/2010/main" val="418891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_US_Onscreen">
  <a:themeElements>
    <a:clrScheme name="Deloitte colors">
      <a:dk1>
        <a:sysClr val="windowText" lastClr="000000"/>
      </a:dk1>
      <a:lt1>
        <a:sysClr val="window" lastClr="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extLst>
    <a:ext uri="{05A4C25C-085E-4340-85A3-A5531E510DB2}">
      <thm15:themeFamily xmlns:thm15="http://schemas.microsoft.com/office/thememl/2012/main" name="Deloitte grunnur 2017.potx" id="{E6D586A3-0751-4AA4-BE54-37BC5F26ECB7}" vid="{2CA9CE46-FABB-4EFF-9022-23FA5D8500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Deloitte grunnur 2017</Template>
  <TotalTime>186</TotalTime>
  <Words>413</Words>
  <Application>Microsoft Office PowerPoint</Application>
  <PresentationFormat>On-screen Show (4:3)</PresentationFormat>
  <Paragraphs>30</Paragraphs>
  <Slides>3</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Open Sans</vt:lpstr>
      <vt:lpstr>Verdana</vt:lpstr>
      <vt:lpstr>Deloitte_US_Onscreen</vt:lpstr>
      <vt:lpstr>think-cell Slide</vt:lpstr>
      <vt:lpstr>Leyfisreglugerð útgáfa 4.2</vt:lpstr>
      <vt:lpstr>Athugasemdir og ábendingar</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Verdana Bold</dc:title>
  <dc:creator>Sigurdardottir, Birna Maria (IS - Reykjavik)</dc:creator>
  <cp:lastModifiedBy>Sigurdardottir, Birna Maria (IS - Reykjavik)</cp:lastModifiedBy>
  <cp:revision>23</cp:revision>
  <cp:lastPrinted>2014-06-25T02:16:22Z</cp:lastPrinted>
  <dcterms:created xsi:type="dcterms:W3CDTF">2019-01-10T14:24:12Z</dcterms:created>
  <dcterms:modified xsi:type="dcterms:W3CDTF">2020-01-07T13:59:00Z</dcterms:modified>
</cp:coreProperties>
</file>